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9098"/>
    <a:srgbClr val="38A48C"/>
    <a:srgbClr val="1B5779"/>
    <a:srgbClr val="26255E"/>
    <a:srgbClr val="25265E"/>
    <a:srgbClr val="571C56"/>
    <a:srgbClr val="1A5678"/>
    <a:srgbClr val="3D3A48"/>
    <a:srgbClr val="E6E6E6"/>
    <a:srgbClr val="389F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0" autoAdjust="0"/>
    <p:restoredTop sz="94660"/>
  </p:normalViewPr>
  <p:slideViewPr>
    <p:cSldViewPr snapToGrid="0">
      <p:cViewPr varScale="1">
        <p:scale>
          <a:sx n="105" d="100"/>
          <a:sy n="105" d="100"/>
        </p:scale>
        <p:origin x="30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657D-7437-47C4-B693-3757F20F60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EBB3FAFA-13F3-41EA-8DC5-9816AE5143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1B858650-9ADD-4AF1-9DD3-298432F3A786}"/>
              </a:ext>
            </a:extLst>
          </p:cNvPr>
          <p:cNvSpPr>
            <a:spLocks noGrp="1"/>
          </p:cNvSpPr>
          <p:nvPr>
            <p:ph type="dt" sz="half" idx="10"/>
          </p:nvPr>
        </p:nvSpPr>
        <p:spPr/>
        <p:txBody>
          <a:bodyPr/>
          <a:lstStyle/>
          <a:p>
            <a:fld id="{5005B092-0215-4943-87B4-74B0B870E4F9}" type="datetimeFigureOut">
              <a:rPr lang="en-PH" smtClean="0"/>
              <a:t>11/02/2025</a:t>
            </a:fld>
            <a:endParaRPr lang="en-PH"/>
          </a:p>
        </p:txBody>
      </p:sp>
      <p:sp>
        <p:nvSpPr>
          <p:cNvPr id="5" name="Footer Placeholder 4">
            <a:extLst>
              <a:ext uri="{FF2B5EF4-FFF2-40B4-BE49-F238E27FC236}">
                <a16:creationId xmlns:a16="http://schemas.microsoft.com/office/drawing/2014/main" id="{ECB588C9-34BC-403F-BC47-D61C5E6D92D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CE6BC4C-9E92-4982-BD75-872978A35039}"/>
              </a:ext>
            </a:extLst>
          </p:cNvPr>
          <p:cNvSpPr>
            <a:spLocks noGrp="1"/>
          </p:cNvSpPr>
          <p:nvPr>
            <p:ph type="sldNum" sz="quarter" idx="12"/>
          </p:nvPr>
        </p:nvSpPr>
        <p:spPr/>
        <p:txBody>
          <a:bodyPr/>
          <a:lstStyle/>
          <a:p>
            <a:fld id="{D43BE919-24BD-4463-A49D-585975F71A50}" type="slidenum">
              <a:rPr lang="en-PH" smtClean="0"/>
              <a:t>‹#›</a:t>
            </a:fld>
            <a:endParaRPr lang="en-PH"/>
          </a:p>
        </p:txBody>
      </p:sp>
    </p:spTree>
    <p:extLst>
      <p:ext uri="{BB962C8B-B14F-4D97-AF65-F5344CB8AC3E}">
        <p14:creationId xmlns:p14="http://schemas.microsoft.com/office/powerpoint/2010/main" val="214056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4E21-9290-41F0-A87D-437C0B04952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13484EFA-314B-47C4-8E92-3A7D7D44F7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FA4A86C-2744-4F67-BC6F-FE8BB438B4C2}"/>
              </a:ext>
            </a:extLst>
          </p:cNvPr>
          <p:cNvSpPr>
            <a:spLocks noGrp="1"/>
          </p:cNvSpPr>
          <p:nvPr>
            <p:ph type="dt" sz="half" idx="10"/>
          </p:nvPr>
        </p:nvSpPr>
        <p:spPr/>
        <p:txBody>
          <a:bodyPr/>
          <a:lstStyle/>
          <a:p>
            <a:fld id="{5005B092-0215-4943-87B4-74B0B870E4F9}" type="datetimeFigureOut">
              <a:rPr lang="en-PH" smtClean="0"/>
              <a:t>11/02/2025</a:t>
            </a:fld>
            <a:endParaRPr lang="en-PH"/>
          </a:p>
        </p:txBody>
      </p:sp>
      <p:sp>
        <p:nvSpPr>
          <p:cNvPr id="5" name="Footer Placeholder 4">
            <a:extLst>
              <a:ext uri="{FF2B5EF4-FFF2-40B4-BE49-F238E27FC236}">
                <a16:creationId xmlns:a16="http://schemas.microsoft.com/office/drawing/2014/main" id="{B55AD13F-F970-4BD0-B88A-B5C599956E7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EB54644-DB11-4549-9ECE-37A7939CC2FA}"/>
              </a:ext>
            </a:extLst>
          </p:cNvPr>
          <p:cNvSpPr>
            <a:spLocks noGrp="1"/>
          </p:cNvSpPr>
          <p:nvPr>
            <p:ph type="sldNum" sz="quarter" idx="12"/>
          </p:nvPr>
        </p:nvSpPr>
        <p:spPr/>
        <p:txBody>
          <a:bodyPr/>
          <a:lstStyle/>
          <a:p>
            <a:fld id="{D43BE919-24BD-4463-A49D-585975F71A50}" type="slidenum">
              <a:rPr lang="en-PH" smtClean="0"/>
              <a:t>‹#›</a:t>
            </a:fld>
            <a:endParaRPr lang="en-PH"/>
          </a:p>
        </p:txBody>
      </p:sp>
    </p:spTree>
    <p:extLst>
      <p:ext uri="{BB962C8B-B14F-4D97-AF65-F5344CB8AC3E}">
        <p14:creationId xmlns:p14="http://schemas.microsoft.com/office/powerpoint/2010/main" val="1208577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23242E-8067-4387-A272-541420E569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447CEC4-B5AC-4929-9D7C-286716A1E1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CF3F489-E2B6-42C6-8836-0FCB1FA94950}"/>
              </a:ext>
            </a:extLst>
          </p:cNvPr>
          <p:cNvSpPr>
            <a:spLocks noGrp="1"/>
          </p:cNvSpPr>
          <p:nvPr>
            <p:ph type="dt" sz="half" idx="10"/>
          </p:nvPr>
        </p:nvSpPr>
        <p:spPr/>
        <p:txBody>
          <a:bodyPr/>
          <a:lstStyle/>
          <a:p>
            <a:fld id="{5005B092-0215-4943-87B4-74B0B870E4F9}" type="datetimeFigureOut">
              <a:rPr lang="en-PH" smtClean="0"/>
              <a:t>11/02/2025</a:t>
            </a:fld>
            <a:endParaRPr lang="en-PH"/>
          </a:p>
        </p:txBody>
      </p:sp>
      <p:sp>
        <p:nvSpPr>
          <p:cNvPr id="5" name="Footer Placeholder 4">
            <a:extLst>
              <a:ext uri="{FF2B5EF4-FFF2-40B4-BE49-F238E27FC236}">
                <a16:creationId xmlns:a16="http://schemas.microsoft.com/office/drawing/2014/main" id="{F2605B51-FB53-4729-86AE-A74DFFBB4E4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C05C45A-FD0C-4179-A484-B536B819CB22}"/>
              </a:ext>
            </a:extLst>
          </p:cNvPr>
          <p:cNvSpPr>
            <a:spLocks noGrp="1"/>
          </p:cNvSpPr>
          <p:nvPr>
            <p:ph type="sldNum" sz="quarter" idx="12"/>
          </p:nvPr>
        </p:nvSpPr>
        <p:spPr/>
        <p:txBody>
          <a:bodyPr/>
          <a:lstStyle/>
          <a:p>
            <a:fld id="{D43BE919-24BD-4463-A49D-585975F71A50}" type="slidenum">
              <a:rPr lang="en-PH" smtClean="0"/>
              <a:t>‹#›</a:t>
            </a:fld>
            <a:endParaRPr lang="en-PH"/>
          </a:p>
        </p:txBody>
      </p:sp>
    </p:spTree>
    <p:extLst>
      <p:ext uri="{BB962C8B-B14F-4D97-AF65-F5344CB8AC3E}">
        <p14:creationId xmlns:p14="http://schemas.microsoft.com/office/powerpoint/2010/main" val="890414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29E3-A472-428A-9181-14511C49D77B}"/>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5ECD657-B072-42BE-8C66-ECFF5C7163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9F4BD3A-40AF-466C-BE9C-B4D322BA5EE8}"/>
              </a:ext>
            </a:extLst>
          </p:cNvPr>
          <p:cNvSpPr>
            <a:spLocks noGrp="1"/>
          </p:cNvSpPr>
          <p:nvPr>
            <p:ph type="dt" sz="half" idx="10"/>
          </p:nvPr>
        </p:nvSpPr>
        <p:spPr/>
        <p:txBody>
          <a:bodyPr/>
          <a:lstStyle/>
          <a:p>
            <a:fld id="{5005B092-0215-4943-87B4-74B0B870E4F9}" type="datetimeFigureOut">
              <a:rPr lang="en-PH" smtClean="0"/>
              <a:t>11/02/2025</a:t>
            </a:fld>
            <a:endParaRPr lang="en-PH"/>
          </a:p>
        </p:txBody>
      </p:sp>
      <p:sp>
        <p:nvSpPr>
          <p:cNvPr id="5" name="Footer Placeholder 4">
            <a:extLst>
              <a:ext uri="{FF2B5EF4-FFF2-40B4-BE49-F238E27FC236}">
                <a16:creationId xmlns:a16="http://schemas.microsoft.com/office/drawing/2014/main" id="{74E9060E-283A-4E6D-AA24-C9840830EA7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7B7D2A1-890C-458D-B9CD-4C70C8C25E6B}"/>
              </a:ext>
            </a:extLst>
          </p:cNvPr>
          <p:cNvSpPr>
            <a:spLocks noGrp="1"/>
          </p:cNvSpPr>
          <p:nvPr>
            <p:ph type="sldNum" sz="quarter" idx="12"/>
          </p:nvPr>
        </p:nvSpPr>
        <p:spPr/>
        <p:txBody>
          <a:bodyPr/>
          <a:lstStyle/>
          <a:p>
            <a:fld id="{D43BE919-24BD-4463-A49D-585975F71A50}" type="slidenum">
              <a:rPr lang="en-PH" smtClean="0"/>
              <a:t>‹#›</a:t>
            </a:fld>
            <a:endParaRPr lang="en-PH"/>
          </a:p>
        </p:txBody>
      </p:sp>
    </p:spTree>
    <p:extLst>
      <p:ext uri="{BB962C8B-B14F-4D97-AF65-F5344CB8AC3E}">
        <p14:creationId xmlns:p14="http://schemas.microsoft.com/office/powerpoint/2010/main" val="54808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B982C-CAEA-41B4-BF3E-73A7488DCB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796B63AD-3FB3-4150-82D8-FE129199B1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57C82-F0C9-4E01-8A2B-EE1967F171F6}"/>
              </a:ext>
            </a:extLst>
          </p:cNvPr>
          <p:cNvSpPr>
            <a:spLocks noGrp="1"/>
          </p:cNvSpPr>
          <p:nvPr>
            <p:ph type="dt" sz="half" idx="10"/>
          </p:nvPr>
        </p:nvSpPr>
        <p:spPr/>
        <p:txBody>
          <a:bodyPr/>
          <a:lstStyle/>
          <a:p>
            <a:fld id="{5005B092-0215-4943-87B4-74B0B870E4F9}" type="datetimeFigureOut">
              <a:rPr lang="en-PH" smtClean="0"/>
              <a:t>11/02/2025</a:t>
            </a:fld>
            <a:endParaRPr lang="en-PH"/>
          </a:p>
        </p:txBody>
      </p:sp>
      <p:sp>
        <p:nvSpPr>
          <p:cNvPr id="5" name="Footer Placeholder 4">
            <a:extLst>
              <a:ext uri="{FF2B5EF4-FFF2-40B4-BE49-F238E27FC236}">
                <a16:creationId xmlns:a16="http://schemas.microsoft.com/office/drawing/2014/main" id="{EF6B6C01-7DAF-480F-B989-85AC83CE5D8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3C01D3E-C58D-4E14-8FA0-E960488783FC}"/>
              </a:ext>
            </a:extLst>
          </p:cNvPr>
          <p:cNvSpPr>
            <a:spLocks noGrp="1"/>
          </p:cNvSpPr>
          <p:nvPr>
            <p:ph type="sldNum" sz="quarter" idx="12"/>
          </p:nvPr>
        </p:nvSpPr>
        <p:spPr/>
        <p:txBody>
          <a:bodyPr/>
          <a:lstStyle/>
          <a:p>
            <a:fld id="{D43BE919-24BD-4463-A49D-585975F71A50}" type="slidenum">
              <a:rPr lang="en-PH" smtClean="0"/>
              <a:t>‹#›</a:t>
            </a:fld>
            <a:endParaRPr lang="en-PH"/>
          </a:p>
        </p:txBody>
      </p:sp>
    </p:spTree>
    <p:extLst>
      <p:ext uri="{BB962C8B-B14F-4D97-AF65-F5344CB8AC3E}">
        <p14:creationId xmlns:p14="http://schemas.microsoft.com/office/powerpoint/2010/main" val="1872476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1921-7E13-49F2-B443-23DDFB61414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169650F-D2BD-4353-BD38-7A9FB57C1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CEC3FF0A-5974-44BB-85D5-7721BAC678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7595BE9A-9703-4420-A4E3-6913E5BBDC8F}"/>
              </a:ext>
            </a:extLst>
          </p:cNvPr>
          <p:cNvSpPr>
            <a:spLocks noGrp="1"/>
          </p:cNvSpPr>
          <p:nvPr>
            <p:ph type="dt" sz="half" idx="10"/>
          </p:nvPr>
        </p:nvSpPr>
        <p:spPr/>
        <p:txBody>
          <a:bodyPr/>
          <a:lstStyle/>
          <a:p>
            <a:fld id="{5005B092-0215-4943-87B4-74B0B870E4F9}" type="datetimeFigureOut">
              <a:rPr lang="en-PH" smtClean="0"/>
              <a:t>11/02/2025</a:t>
            </a:fld>
            <a:endParaRPr lang="en-PH"/>
          </a:p>
        </p:txBody>
      </p:sp>
      <p:sp>
        <p:nvSpPr>
          <p:cNvPr id="6" name="Footer Placeholder 5">
            <a:extLst>
              <a:ext uri="{FF2B5EF4-FFF2-40B4-BE49-F238E27FC236}">
                <a16:creationId xmlns:a16="http://schemas.microsoft.com/office/drawing/2014/main" id="{7083D052-0D90-405F-800F-53B3EBCE873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B4638DA-08E3-4F4A-9C37-0D64EF098037}"/>
              </a:ext>
            </a:extLst>
          </p:cNvPr>
          <p:cNvSpPr>
            <a:spLocks noGrp="1"/>
          </p:cNvSpPr>
          <p:nvPr>
            <p:ph type="sldNum" sz="quarter" idx="12"/>
          </p:nvPr>
        </p:nvSpPr>
        <p:spPr/>
        <p:txBody>
          <a:bodyPr/>
          <a:lstStyle/>
          <a:p>
            <a:fld id="{D43BE919-24BD-4463-A49D-585975F71A50}" type="slidenum">
              <a:rPr lang="en-PH" smtClean="0"/>
              <a:t>‹#›</a:t>
            </a:fld>
            <a:endParaRPr lang="en-PH"/>
          </a:p>
        </p:txBody>
      </p:sp>
    </p:spTree>
    <p:extLst>
      <p:ext uri="{BB962C8B-B14F-4D97-AF65-F5344CB8AC3E}">
        <p14:creationId xmlns:p14="http://schemas.microsoft.com/office/powerpoint/2010/main" val="3281800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2F1C-2BD4-41C3-9804-3D8CC15032FA}"/>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3B4FBBC8-3514-463C-A3DE-8CB963468E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B29A7F-D743-4C61-81FB-82195C524A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4A135A34-BF97-4AAB-A19D-59231D2AE3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D4C471-11B3-45EF-B332-19672956D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C53A068-8462-45AB-8ABD-19FD86A94F98}"/>
              </a:ext>
            </a:extLst>
          </p:cNvPr>
          <p:cNvSpPr>
            <a:spLocks noGrp="1"/>
          </p:cNvSpPr>
          <p:nvPr>
            <p:ph type="dt" sz="half" idx="10"/>
          </p:nvPr>
        </p:nvSpPr>
        <p:spPr/>
        <p:txBody>
          <a:bodyPr/>
          <a:lstStyle/>
          <a:p>
            <a:fld id="{5005B092-0215-4943-87B4-74B0B870E4F9}" type="datetimeFigureOut">
              <a:rPr lang="en-PH" smtClean="0"/>
              <a:t>11/02/2025</a:t>
            </a:fld>
            <a:endParaRPr lang="en-PH"/>
          </a:p>
        </p:txBody>
      </p:sp>
      <p:sp>
        <p:nvSpPr>
          <p:cNvPr id="8" name="Footer Placeholder 7">
            <a:extLst>
              <a:ext uri="{FF2B5EF4-FFF2-40B4-BE49-F238E27FC236}">
                <a16:creationId xmlns:a16="http://schemas.microsoft.com/office/drawing/2014/main" id="{FE3E88C3-F54D-4847-A2C5-BE35A7CC7005}"/>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ED0F0DE6-E6CB-4D79-8270-6E8C6ACF9BFF}"/>
              </a:ext>
            </a:extLst>
          </p:cNvPr>
          <p:cNvSpPr>
            <a:spLocks noGrp="1"/>
          </p:cNvSpPr>
          <p:nvPr>
            <p:ph type="sldNum" sz="quarter" idx="12"/>
          </p:nvPr>
        </p:nvSpPr>
        <p:spPr/>
        <p:txBody>
          <a:bodyPr/>
          <a:lstStyle/>
          <a:p>
            <a:fld id="{D43BE919-24BD-4463-A49D-585975F71A50}" type="slidenum">
              <a:rPr lang="en-PH" smtClean="0"/>
              <a:t>‹#›</a:t>
            </a:fld>
            <a:endParaRPr lang="en-PH"/>
          </a:p>
        </p:txBody>
      </p:sp>
    </p:spTree>
    <p:extLst>
      <p:ext uri="{BB962C8B-B14F-4D97-AF65-F5344CB8AC3E}">
        <p14:creationId xmlns:p14="http://schemas.microsoft.com/office/powerpoint/2010/main" val="3742804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A1D8E-7074-4C9F-8330-9AD124A13B8C}"/>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E88CE7C-3539-4518-BA82-964260896568}"/>
              </a:ext>
            </a:extLst>
          </p:cNvPr>
          <p:cNvSpPr>
            <a:spLocks noGrp="1"/>
          </p:cNvSpPr>
          <p:nvPr>
            <p:ph type="dt" sz="half" idx="10"/>
          </p:nvPr>
        </p:nvSpPr>
        <p:spPr/>
        <p:txBody>
          <a:bodyPr/>
          <a:lstStyle/>
          <a:p>
            <a:fld id="{5005B092-0215-4943-87B4-74B0B870E4F9}" type="datetimeFigureOut">
              <a:rPr lang="en-PH" smtClean="0"/>
              <a:t>11/02/2025</a:t>
            </a:fld>
            <a:endParaRPr lang="en-PH"/>
          </a:p>
        </p:txBody>
      </p:sp>
      <p:sp>
        <p:nvSpPr>
          <p:cNvPr id="4" name="Footer Placeholder 3">
            <a:extLst>
              <a:ext uri="{FF2B5EF4-FFF2-40B4-BE49-F238E27FC236}">
                <a16:creationId xmlns:a16="http://schemas.microsoft.com/office/drawing/2014/main" id="{D7300A31-8E5D-4A19-B0D7-3AD26F32DF6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322ADCF9-4DEE-4226-8E42-7E66FA4D228F}"/>
              </a:ext>
            </a:extLst>
          </p:cNvPr>
          <p:cNvSpPr>
            <a:spLocks noGrp="1"/>
          </p:cNvSpPr>
          <p:nvPr>
            <p:ph type="sldNum" sz="quarter" idx="12"/>
          </p:nvPr>
        </p:nvSpPr>
        <p:spPr/>
        <p:txBody>
          <a:bodyPr/>
          <a:lstStyle/>
          <a:p>
            <a:fld id="{D43BE919-24BD-4463-A49D-585975F71A50}" type="slidenum">
              <a:rPr lang="en-PH" smtClean="0"/>
              <a:t>‹#›</a:t>
            </a:fld>
            <a:endParaRPr lang="en-PH"/>
          </a:p>
        </p:txBody>
      </p:sp>
    </p:spTree>
    <p:extLst>
      <p:ext uri="{BB962C8B-B14F-4D97-AF65-F5344CB8AC3E}">
        <p14:creationId xmlns:p14="http://schemas.microsoft.com/office/powerpoint/2010/main" val="3990558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39E2828-FD04-4342-9449-F5FB024A2BA9}"/>
              </a:ext>
            </a:extLst>
          </p:cNvPr>
          <p:cNvSpPr>
            <a:spLocks noGrp="1"/>
          </p:cNvSpPr>
          <p:nvPr>
            <p:ph type="pic" sz="quarter" idx="10"/>
          </p:nvPr>
        </p:nvSpPr>
        <p:spPr>
          <a:xfrm>
            <a:off x="4724400" y="1485900"/>
            <a:ext cx="2743200" cy="3886200"/>
          </a:xfrm>
        </p:spPr>
        <p:txBody>
          <a:bodyPr/>
          <a:lstStyle/>
          <a:p>
            <a:endParaRPr lang="en-PH"/>
          </a:p>
        </p:txBody>
      </p:sp>
      <p:sp>
        <p:nvSpPr>
          <p:cNvPr id="7" name="Picture Placeholder 5">
            <a:extLst>
              <a:ext uri="{FF2B5EF4-FFF2-40B4-BE49-F238E27FC236}">
                <a16:creationId xmlns:a16="http://schemas.microsoft.com/office/drawing/2014/main" id="{AEB37F66-F6ED-4C7A-A2B1-9316D9C1C290}"/>
              </a:ext>
            </a:extLst>
          </p:cNvPr>
          <p:cNvSpPr>
            <a:spLocks noGrp="1"/>
          </p:cNvSpPr>
          <p:nvPr>
            <p:ph type="pic" sz="quarter" idx="11"/>
          </p:nvPr>
        </p:nvSpPr>
        <p:spPr>
          <a:xfrm>
            <a:off x="7640782" y="1485900"/>
            <a:ext cx="2743200" cy="3886200"/>
          </a:xfrm>
        </p:spPr>
        <p:txBody>
          <a:bodyPr/>
          <a:lstStyle/>
          <a:p>
            <a:endParaRPr lang="en-PH"/>
          </a:p>
        </p:txBody>
      </p:sp>
      <p:sp>
        <p:nvSpPr>
          <p:cNvPr id="8" name="Picture Placeholder 5">
            <a:extLst>
              <a:ext uri="{FF2B5EF4-FFF2-40B4-BE49-F238E27FC236}">
                <a16:creationId xmlns:a16="http://schemas.microsoft.com/office/drawing/2014/main" id="{2839BF27-3E11-449E-A589-8F3DD74FB136}"/>
              </a:ext>
            </a:extLst>
          </p:cNvPr>
          <p:cNvSpPr>
            <a:spLocks noGrp="1"/>
          </p:cNvSpPr>
          <p:nvPr>
            <p:ph type="pic" sz="quarter" idx="12"/>
          </p:nvPr>
        </p:nvSpPr>
        <p:spPr>
          <a:xfrm>
            <a:off x="1808018" y="1485900"/>
            <a:ext cx="2743200" cy="3886200"/>
          </a:xfrm>
        </p:spPr>
        <p:txBody>
          <a:bodyPr/>
          <a:lstStyle/>
          <a:p>
            <a:endParaRPr lang="en-PH"/>
          </a:p>
        </p:txBody>
      </p:sp>
      <p:sp>
        <p:nvSpPr>
          <p:cNvPr id="9" name="Picture Placeholder 5">
            <a:extLst>
              <a:ext uri="{FF2B5EF4-FFF2-40B4-BE49-F238E27FC236}">
                <a16:creationId xmlns:a16="http://schemas.microsoft.com/office/drawing/2014/main" id="{EBD9D008-FD14-4224-8C6E-D0DA957ED463}"/>
              </a:ext>
            </a:extLst>
          </p:cNvPr>
          <p:cNvSpPr>
            <a:spLocks noGrp="1"/>
          </p:cNvSpPr>
          <p:nvPr>
            <p:ph type="pic" sz="quarter" idx="13"/>
          </p:nvPr>
        </p:nvSpPr>
        <p:spPr>
          <a:xfrm>
            <a:off x="-1108364" y="1485900"/>
            <a:ext cx="2743200" cy="3886200"/>
          </a:xfrm>
        </p:spPr>
        <p:txBody>
          <a:bodyPr/>
          <a:lstStyle/>
          <a:p>
            <a:endParaRPr lang="en-PH"/>
          </a:p>
        </p:txBody>
      </p:sp>
      <p:sp>
        <p:nvSpPr>
          <p:cNvPr id="10" name="Picture Placeholder 5">
            <a:extLst>
              <a:ext uri="{FF2B5EF4-FFF2-40B4-BE49-F238E27FC236}">
                <a16:creationId xmlns:a16="http://schemas.microsoft.com/office/drawing/2014/main" id="{B52DD0D9-29DF-44C2-9E5B-F9F060E062E0}"/>
              </a:ext>
            </a:extLst>
          </p:cNvPr>
          <p:cNvSpPr>
            <a:spLocks noGrp="1"/>
          </p:cNvSpPr>
          <p:nvPr>
            <p:ph type="pic" sz="quarter" idx="14"/>
          </p:nvPr>
        </p:nvSpPr>
        <p:spPr>
          <a:xfrm>
            <a:off x="10557164" y="1485900"/>
            <a:ext cx="2743200" cy="3886200"/>
          </a:xfrm>
        </p:spPr>
        <p:txBody>
          <a:bodyPr/>
          <a:lstStyle/>
          <a:p>
            <a:endParaRPr lang="en-PH"/>
          </a:p>
        </p:txBody>
      </p:sp>
      <p:sp>
        <p:nvSpPr>
          <p:cNvPr id="11" name="Picture Placeholder 5">
            <a:extLst>
              <a:ext uri="{FF2B5EF4-FFF2-40B4-BE49-F238E27FC236}">
                <a16:creationId xmlns:a16="http://schemas.microsoft.com/office/drawing/2014/main" id="{C98358D2-0676-4DA9-8EDC-0DE9DC4B9AA2}"/>
              </a:ext>
            </a:extLst>
          </p:cNvPr>
          <p:cNvSpPr>
            <a:spLocks noGrp="1"/>
          </p:cNvSpPr>
          <p:nvPr>
            <p:ph type="pic" sz="quarter" idx="15"/>
          </p:nvPr>
        </p:nvSpPr>
        <p:spPr>
          <a:xfrm>
            <a:off x="-4024746" y="1485900"/>
            <a:ext cx="2743200" cy="3886200"/>
          </a:xfrm>
        </p:spPr>
        <p:txBody>
          <a:bodyPr/>
          <a:lstStyle/>
          <a:p>
            <a:endParaRPr lang="en-PH"/>
          </a:p>
        </p:txBody>
      </p:sp>
      <p:sp>
        <p:nvSpPr>
          <p:cNvPr id="12" name="Picture Placeholder 5">
            <a:extLst>
              <a:ext uri="{FF2B5EF4-FFF2-40B4-BE49-F238E27FC236}">
                <a16:creationId xmlns:a16="http://schemas.microsoft.com/office/drawing/2014/main" id="{661A4E53-1557-4ED6-91B5-682D1333520E}"/>
              </a:ext>
            </a:extLst>
          </p:cNvPr>
          <p:cNvSpPr>
            <a:spLocks noGrp="1"/>
          </p:cNvSpPr>
          <p:nvPr>
            <p:ph type="pic" sz="quarter" idx="16"/>
          </p:nvPr>
        </p:nvSpPr>
        <p:spPr>
          <a:xfrm>
            <a:off x="13473546" y="1485900"/>
            <a:ext cx="2743200" cy="3886200"/>
          </a:xfrm>
        </p:spPr>
        <p:txBody>
          <a:bodyPr/>
          <a:lstStyle/>
          <a:p>
            <a:endParaRPr lang="en-PH"/>
          </a:p>
        </p:txBody>
      </p:sp>
    </p:spTree>
    <p:extLst>
      <p:ext uri="{BB962C8B-B14F-4D97-AF65-F5344CB8AC3E}">
        <p14:creationId xmlns:p14="http://schemas.microsoft.com/office/powerpoint/2010/main" val="339017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1C49-82F1-4823-B784-F0D6418094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655197CF-AFCF-4500-830B-4086FDEB5F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DE4368AE-3B9C-49BA-85DE-C24F89543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3EB7DE-E0C7-41B9-99CE-68E6D2665119}"/>
              </a:ext>
            </a:extLst>
          </p:cNvPr>
          <p:cNvSpPr>
            <a:spLocks noGrp="1"/>
          </p:cNvSpPr>
          <p:nvPr>
            <p:ph type="dt" sz="half" idx="10"/>
          </p:nvPr>
        </p:nvSpPr>
        <p:spPr/>
        <p:txBody>
          <a:bodyPr/>
          <a:lstStyle/>
          <a:p>
            <a:fld id="{5005B092-0215-4943-87B4-74B0B870E4F9}" type="datetimeFigureOut">
              <a:rPr lang="en-PH" smtClean="0"/>
              <a:t>11/02/2025</a:t>
            </a:fld>
            <a:endParaRPr lang="en-PH"/>
          </a:p>
        </p:txBody>
      </p:sp>
      <p:sp>
        <p:nvSpPr>
          <p:cNvPr id="6" name="Footer Placeholder 5">
            <a:extLst>
              <a:ext uri="{FF2B5EF4-FFF2-40B4-BE49-F238E27FC236}">
                <a16:creationId xmlns:a16="http://schemas.microsoft.com/office/drawing/2014/main" id="{0CA69792-FBAF-43FB-BDEE-2A8DE3583086}"/>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0188E93-DFB6-4587-AF96-1DEB1415CAC3}"/>
              </a:ext>
            </a:extLst>
          </p:cNvPr>
          <p:cNvSpPr>
            <a:spLocks noGrp="1"/>
          </p:cNvSpPr>
          <p:nvPr>
            <p:ph type="sldNum" sz="quarter" idx="12"/>
          </p:nvPr>
        </p:nvSpPr>
        <p:spPr/>
        <p:txBody>
          <a:bodyPr/>
          <a:lstStyle/>
          <a:p>
            <a:fld id="{D43BE919-24BD-4463-A49D-585975F71A50}" type="slidenum">
              <a:rPr lang="en-PH" smtClean="0"/>
              <a:t>‹#›</a:t>
            </a:fld>
            <a:endParaRPr lang="en-PH"/>
          </a:p>
        </p:txBody>
      </p:sp>
    </p:spTree>
    <p:extLst>
      <p:ext uri="{BB962C8B-B14F-4D97-AF65-F5344CB8AC3E}">
        <p14:creationId xmlns:p14="http://schemas.microsoft.com/office/powerpoint/2010/main" val="86954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A237-91EC-4615-932F-C44451AD7F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5889BD10-0D01-45C3-BEAF-FD8894026B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7F498CED-89D8-43E1-816C-65043142B9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F69091-907A-4312-B15A-ED91978F8F70}"/>
              </a:ext>
            </a:extLst>
          </p:cNvPr>
          <p:cNvSpPr>
            <a:spLocks noGrp="1"/>
          </p:cNvSpPr>
          <p:nvPr>
            <p:ph type="dt" sz="half" idx="10"/>
          </p:nvPr>
        </p:nvSpPr>
        <p:spPr/>
        <p:txBody>
          <a:bodyPr/>
          <a:lstStyle/>
          <a:p>
            <a:fld id="{5005B092-0215-4943-87B4-74B0B870E4F9}" type="datetimeFigureOut">
              <a:rPr lang="en-PH" smtClean="0"/>
              <a:t>11/02/2025</a:t>
            </a:fld>
            <a:endParaRPr lang="en-PH"/>
          </a:p>
        </p:txBody>
      </p:sp>
      <p:sp>
        <p:nvSpPr>
          <p:cNvPr id="6" name="Footer Placeholder 5">
            <a:extLst>
              <a:ext uri="{FF2B5EF4-FFF2-40B4-BE49-F238E27FC236}">
                <a16:creationId xmlns:a16="http://schemas.microsoft.com/office/drawing/2014/main" id="{81811665-6B4E-406B-BF6D-9200EE3F4E2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4911208-1897-42B5-B9EB-F2D351A41471}"/>
              </a:ext>
            </a:extLst>
          </p:cNvPr>
          <p:cNvSpPr>
            <a:spLocks noGrp="1"/>
          </p:cNvSpPr>
          <p:nvPr>
            <p:ph type="sldNum" sz="quarter" idx="12"/>
          </p:nvPr>
        </p:nvSpPr>
        <p:spPr/>
        <p:txBody>
          <a:bodyPr/>
          <a:lstStyle/>
          <a:p>
            <a:fld id="{D43BE919-24BD-4463-A49D-585975F71A50}" type="slidenum">
              <a:rPr lang="en-PH" smtClean="0"/>
              <a:t>‹#›</a:t>
            </a:fld>
            <a:endParaRPr lang="en-PH"/>
          </a:p>
        </p:txBody>
      </p:sp>
    </p:spTree>
    <p:extLst>
      <p:ext uri="{BB962C8B-B14F-4D97-AF65-F5344CB8AC3E}">
        <p14:creationId xmlns:p14="http://schemas.microsoft.com/office/powerpoint/2010/main" val="2061623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37C0AA-56C0-45BE-83CA-121ABA4731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A595667-59CB-450B-B2BD-D9D32FC12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C1FD3446-0165-463C-8873-69F4C3960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05B092-0215-4943-87B4-74B0B870E4F9}" type="datetimeFigureOut">
              <a:rPr lang="en-PH" smtClean="0"/>
              <a:t>11/02/2025</a:t>
            </a:fld>
            <a:endParaRPr lang="en-PH"/>
          </a:p>
        </p:txBody>
      </p:sp>
      <p:sp>
        <p:nvSpPr>
          <p:cNvPr id="5" name="Footer Placeholder 4">
            <a:extLst>
              <a:ext uri="{FF2B5EF4-FFF2-40B4-BE49-F238E27FC236}">
                <a16:creationId xmlns:a16="http://schemas.microsoft.com/office/drawing/2014/main" id="{C5E4D3CA-59A8-4131-A434-B930B1558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E8980435-A47C-4B38-859E-79270ED13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BE919-24BD-4463-A49D-585975F71A50}" type="slidenum">
              <a:rPr lang="en-PH" smtClean="0"/>
              <a:t>‹#›</a:t>
            </a:fld>
            <a:endParaRPr lang="en-PH"/>
          </a:p>
        </p:txBody>
      </p:sp>
    </p:spTree>
    <p:extLst>
      <p:ext uri="{BB962C8B-B14F-4D97-AF65-F5344CB8AC3E}">
        <p14:creationId xmlns:p14="http://schemas.microsoft.com/office/powerpoint/2010/main" val="2385296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8.xml"/><Relationship Id="rId13" Type="http://schemas.microsoft.com/office/2017/06/relationships/model3d" Target="../media/model3d1.glb"/><Relationship Id="rId18" Type="http://schemas.openxmlformats.org/officeDocument/2006/relationships/image" Target="../media/image14.png"/><Relationship Id="rId26" Type="http://schemas.openxmlformats.org/officeDocument/2006/relationships/image" Target="../media/image18.png"/><Relationship Id="rId3" Type="http://schemas.openxmlformats.org/officeDocument/2006/relationships/image" Target="../media/image2.jpg"/><Relationship Id="rId21" Type="http://schemas.openxmlformats.org/officeDocument/2006/relationships/slide" Target="slide10.xml"/><Relationship Id="rId7" Type="http://schemas.openxmlformats.org/officeDocument/2006/relationships/image" Target="../media/image6.jpg"/><Relationship Id="rId12" Type="http://schemas.openxmlformats.org/officeDocument/2006/relationships/image" Target="../media/image10.svg"/><Relationship Id="rId17" Type="http://schemas.openxmlformats.org/officeDocument/2006/relationships/image" Target="../media/image13.png"/><Relationship Id="rId25" Type="http://schemas.openxmlformats.org/officeDocument/2006/relationships/slide" Target="slide12.xml"/><Relationship Id="rId2" Type="http://schemas.openxmlformats.org/officeDocument/2006/relationships/image" Target="../media/image1.jpg"/><Relationship Id="rId16" Type="http://schemas.openxmlformats.org/officeDocument/2006/relationships/image" Target="../media/image12.png"/><Relationship Id="rId20" Type="http://schemas.openxmlformats.org/officeDocument/2006/relationships/image" Target="../media/image15.png"/><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9.png"/><Relationship Id="rId24" Type="http://schemas.openxmlformats.org/officeDocument/2006/relationships/image" Target="../media/image17.png"/><Relationship Id="rId5" Type="http://schemas.openxmlformats.org/officeDocument/2006/relationships/image" Target="../media/image4.jpg"/><Relationship Id="rId15" Type="http://schemas.microsoft.com/office/2017/06/relationships/model3d" Target="../media/model3d2.glb"/><Relationship Id="rId23" Type="http://schemas.openxmlformats.org/officeDocument/2006/relationships/slide" Target="slide11.xml"/><Relationship Id="rId28" Type="http://schemas.openxmlformats.org/officeDocument/2006/relationships/image" Target="../media/image19.png"/><Relationship Id="rId10" Type="http://schemas.openxmlformats.org/officeDocument/2006/relationships/image" Target="../media/image8.jpg"/><Relationship Id="rId19" Type="http://schemas.openxmlformats.org/officeDocument/2006/relationships/slide" Target="slide9.xml"/><Relationship Id="rId4" Type="http://schemas.openxmlformats.org/officeDocument/2006/relationships/image" Target="../media/image3.jpg"/><Relationship Id="rId9" Type="http://schemas.openxmlformats.org/officeDocument/2006/relationships/image" Target="../media/image7.jpg"/><Relationship Id="rId14" Type="http://schemas.openxmlformats.org/officeDocument/2006/relationships/image" Target="../media/image11.png"/><Relationship Id="rId22" Type="http://schemas.openxmlformats.org/officeDocument/2006/relationships/image" Target="../media/image16.png"/><Relationship Id="rId27" Type="http://schemas.openxmlformats.org/officeDocument/2006/relationships/slide" Target="slide13.xml"/><Relationship Id="rId30"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0.svg"/><Relationship Id="rId3" Type="http://schemas.openxmlformats.org/officeDocument/2006/relationships/image" Target="../media/image2.jpg"/><Relationship Id="rId7" Type="http://schemas.openxmlformats.org/officeDocument/2006/relationships/image" Target="../media/image5.jpg"/><Relationship Id="rId12"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image" Target="../media/image8.jpg"/><Relationship Id="rId5" Type="http://schemas.openxmlformats.org/officeDocument/2006/relationships/image" Target="../media/image4.jpg"/><Relationship Id="rId10" Type="http://schemas.microsoft.com/office/2007/relationships/hdphoto" Target="../media/hdphoto1.wdp"/><Relationship Id="rId4" Type="http://schemas.openxmlformats.org/officeDocument/2006/relationships/image" Target="../media/image3.jpg"/><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0.svg"/><Relationship Id="rId3" Type="http://schemas.openxmlformats.org/officeDocument/2006/relationships/image" Target="../media/image2.jpg"/><Relationship Id="rId7" Type="http://schemas.openxmlformats.org/officeDocument/2006/relationships/image" Target="../media/image5.jpg"/><Relationship Id="rId12"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8.jpg"/><Relationship Id="rId5" Type="http://schemas.openxmlformats.org/officeDocument/2006/relationships/slide" Target="slide10.xml"/><Relationship Id="rId10" Type="http://schemas.microsoft.com/office/2007/relationships/hdphoto" Target="../media/hdphoto1.wdp"/><Relationship Id="rId4" Type="http://schemas.openxmlformats.org/officeDocument/2006/relationships/image" Target="../media/image3.jp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0.svg"/><Relationship Id="rId3" Type="http://schemas.openxmlformats.org/officeDocument/2006/relationships/slide" Target="slide11.xml"/><Relationship Id="rId7" Type="http://schemas.openxmlformats.org/officeDocument/2006/relationships/image" Target="../media/image5.jpg"/><Relationship Id="rId12"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8.jpg"/><Relationship Id="rId5" Type="http://schemas.openxmlformats.org/officeDocument/2006/relationships/image" Target="../media/image3.jpg"/><Relationship Id="rId10" Type="http://schemas.microsoft.com/office/2007/relationships/hdphoto" Target="../media/hdphoto1.wdp"/><Relationship Id="rId4" Type="http://schemas.openxmlformats.org/officeDocument/2006/relationships/image" Target="../media/image2.jp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0.svg"/><Relationship Id="rId3" Type="http://schemas.openxmlformats.org/officeDocument/2006/relationships/image" Target="../media/image2.jpg"/><Relationship Id="rId7" Type="http://schemas.openxmlformats.org/officeDocument/2006/relationships/image" Target="../media/image5.jpg"/><Relationship Id="rId12"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8.jpg"/><Relationship Id="rId5" Type="http://schemas.openxmlformats.org/officeDocument/2006/relationships/image" Target="../media/image3.jpg"/><Relationship Id="rId10" Type="http://schemas.microsoft.com/office/2007/relationships/hdphoto" Target="../media/hdphoto1.wdp"/><Relationship Id="rId4" Type="http://schemas.openxmlformats.org/officeDocument/2006/relationships/slide" Target="slide12.xml"/><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0.svg"/><Relationship Id="rId3" Type="http://schemas.openxmlformats.org/officeDocument/2006/relationships/image" Target="../media/image2.jpg"/><Relationship Id="rId7" Type="http://schemas.openxmlformats.org/officeDocument/2006/relationships/slide" Target="slide13.xml"/><Relationship Id="rId12"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microsoft.com/office/2007/relationships/hdphoto" Target="../media/hdphoto1.wdp"/><Relationship Id="rId4" Type="http://schemas.openxmlformats.org/officeDocument/2006/relationships/image" Target="../media/image3.jp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0.sv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slide" Target="slide14.xml"/><Relationship Id="rId4" Type="http://schemas.openxmlformats.org/officeDocument/2006/relationships/image" Target="../media/image3.jp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5678"/>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B1C57A99-AC92-4F9B-B817-B2784CC38EB3}"/>
              </a:ext>
            </a:extLst>
          </p:cNvPr>
          <p:cNvPicPr>
            <a:picLocks noChangeAspect="1"/>
          </p:cNvPicPr>
          <p:nvPr/>
        </p:nvPicPr>
        <p:blipFill rotWithShape="1">
          <a:blip r:embed="rId2">
            <a:extLst>
              <a:ext uri="{28A0092B-C50C-407E-A947-70E740481C1C}">
                <a14:useLocalDpi xmlns:a14="http://schemas.microsoft.com/office/drawing/2010/main" val="0"/>
              </a:ext>
            </a:extLst>
          </a:blip>
          <a:srcRect b="33218"/>
          <a:stretch/>
        </p:blipFill>
        <p:spPr>
          <a:xfrm>
            <a:off x="1" y="1"/>
            <a:ext cx="12192000" cy="6853094"/>
          </a:xfrm>
          <a:prstGeom prst="rect">
            <a:avLst/>
          </a:prstGeom>
          <a:solidFill>
            <a:srgbClr val="1A5678"/>
          </a:solidFill>
        </p:spPr>
      </p:pic>
      <p:pic>
        <p:nvPicPr>
          <p:cNvPr id="23" name="Picture Placeholder 22">
            <a:extLst>
              <a:ext uri="{FF2B5EF4-FFF2-40B4-BE49-F238E27FC236}">
                <a16:creationId xmlns:a16="http://schemas.microsoft.com/office/drawing/2014/main" id="{AE7FBF59-0F87-4EDD-9450-966470FDCA6D}"/>
              </a:ext>
            </a:extLst>
          </p:cNvPr>
          <p:cNvPicPr>
            <a:picLocks noGrp="1" noChangeAspect="1"/>
          </p:cNvPicPr>
          <p:nvPr>
            <p:ph type="pic" sz="quarter" idx="10"/>
          </p:nvPr>
        </p:nvPicPr>
        <p:blipFill>
          <a:blip r:embed="rId3">
            <a:lum bright="70000" contrast="-70000"/>
            <a:extLst>
              <a:ext uri="{28A0092B-C50C-407E-A947-70E740481C1C}">
                <a14:useLocalDpi xmlns:a14="http://schemas.microsoft.com/office/drawing/2010/main" val="0"/>
              </a:ext>
            </a:extLst>
          </a:blip>
          <a:srcRect l="26471" r="26471"/>
          <a:stretch>
            <a:fillRect/>
          </a:stretch>
        </p:blipFill>
        <p:spPr>
          <a:xfrm>
            <a:off x="13473546" y="1485900"/>
            <a:ext cx="2743200" cy="3886200"/>
          </a:xfrm>
        </p:spPr>
      </p:pic>
      <p:pic>
        <p:nvPicPr>
          <p:cNvPr id="25" name="Picture Placeholder 24">
            <a:extLst>
              <a:ext uri="{FF2B5EF4-FFF2-40B4-BE49-F238E27FC236}">
                <a16:creationId xmlns:a16="http://schemas.microsoft.com/office/drawing/2014/main" id="{F4193644-472D-4760-8639-323A0E153CC6}"/>
              </a:ext>
            </a:extLst>
          </p:cNvPr>
          <p:cNvPicPr>
            <a:picLocks noGrp="1" noChangeAspect="1"/>
          </p:cNvPicPr>
          <p:nvPr>
            <p:ph type="pic" sz="quarter" idx="11"/>
          </p:nvPr>
        </p:nvPicPr>
        <p:blipFill>
          <a:blip r:embed="rId4">
            <a:lum bright="70000" contrast="-70000"/>
            <a:extLst>
              <a:ext uri="{28A0092B-C50C-407E-A947-70E740481C1C}">
                <a14:useLocalDpi xmlns:a14="http://schemas.microsoft.com/office/drawing/2010/main" val="0"/>
              </a:ext>
            </a:extLst>
          </a:blip>
          <a:srcRect l="13986" r="13986"/>
          <a:stretch>
            <a:fillRect/>
          </a:stretch>
        </p:blipFill>
        <p:spPr>
          <a:xfrm>
            <a:off x="16389928" y="1485900"/>
            <a:ext cx="2743200" cy="3886200"/>
          </a:xfrm>
        </p:spPr>
      </p:pic>
      <p:pic>
        <p:nvPicPr>
          <p:cNvPr id="21" name="Picture Placeholder 20">
            <a:extLst>
              <a:ext uri="{FF2B5EF4-FFF2-40B4-BE49-F238E27FC236}">
                <a16:creationId xmlns:a16="http://schemas.microsoft.com/office/drawing/2014/main" id="{9DDEFB06-FE2A-4457-85AA-C63106685856}"/>
              </a:ext>
            </a:extLst>
          </p:cNvPr>
          <p:cNvPicPr>
            <a:picLocks noGrp="1" noChangeAspect="1"/>
          </p:cNvPicPr>
          <p:nvPr>
            <p:ph type="pic" sz="quarter" idx="12"/>
          </p:nvPr>
        </p:nvPicPr>
        <p:blipFill rotWithShape="1">
          <a:blip r:embed="rId5">
            <a:lum bright="70000" contrast="-70000"/>
            <a:extLst>
              <a:ext uri="{28A0092B-C50C-407E-A947-70E740481C1C}">
                <a14:useLocalDpi xmlns:a14="http://schemas.microsoft.com/office/drawing/2010/main" val="0"/>
              </a:ext>
            </a:extLst>
          </a:blip>
          <a:srcRect l="-3" r="1"/>
          <a:stretch/>
        </p:blipFill>
        <p:spPr>
          <a:xfrm>
            <a:off x="10557164" y="1485900"/>
            <a:ext cx="2743200" cy="3886200"/>
          </a:xfrm>
        </p:spPr>
      </p:pic>
      <p:pic>
        <p:nvPicPr>
          <p:cNvPr id="19" name="Picture Placeholder 18">
            <a:extLst>
              <a:ext uri="{FF2B5EF4-FFF2-40B4-BE49-F238E27FC236}">
                <a16:creationId xmlns:a16="http://schemas.microsoft.com/office/drawing/2014/main" id="{FC7BC379-E10D-4DCF-BA41-5990A1500ED6}"/>
              </a:ext>
            </a:extLst>
          </p:cNvPr>
          <p:cNvPicPr>
            <a:picLocks noGrp="1" noChangeAspect="1"/>
          </p:cNvPicPr>
          <p:nvPr>
            <p:ph type="pic" sz="quarter" idx="13"/>
          </p:nvPr>
        </p:nvPicPr>
        <p:blipFill rotWithShape="1">
          <a:blip r:embed="rId6">
            <a:lum bright="70000" contrast="-70000"/>
            <a:extLst>
              <a:ext uri="{28A0092B-C50C-407E-A947-70E740481C1C}">
                <a14:useLocalDpi xmlns:a14="http://schemas.microsoft.com/office/drawing/2010/main" val="0"/>
              </a:ext>
            </a:extLst>
          </a:blip>
          <a:srcRect/>
          <a:stretch/>
        </p:blipFill>
        <p:spPr>
          <a:xfrm>
            <a:off x="7640782" y="1485900"/>
            <a:ext cx="2743200" cy="3886200"/>
          </a:xfrm>
        </p:spPr>
      </p:pic>
      <p:pic>
        <p:nvPicPr>
          <p:cNvPr id="27" name="Picture Placeholder 26">
            <a:extLst>
              <a:ext uri="{FF2B5EF4-FFF2-40B4-BE49-F238E27FC236}">
                <a16:creationId xmlns:a16="http://schemas.microsoft.com/office/drawing/2014/main" id="{B1215413-CEE0-4DCC-B233-9EA8432AA598}"/>
              </a:ext>
            </a:extLst>
          </p:cNvPr>
          <p:cNvPicPr>
            <a:picLocks noGrp="1" noChangeAspect="1"/>
          </p:cNvPicPr>
          <p:nvPr>
            <p:ph type="pic" sz="quarter" idx="14"/>
          </p:nvPr>
        </p:nvPicPr>
        <p:blipFill rotWithShape="1">
          <a:blip r:embed="rId7">
            <a:lum bright="70000" contrast="-70000"/>
            <a:extLst>
              <a:ext uri="{28A0092B-C50C-407E-A947-70E740481C1C}">
                <a14:useLocalDpi xmlns:a14="http://schemas.microsoft.com/office/drawing/2010/main" val="0"/>
              </a:ext>
            </a:extLst>
          </a:blip>
          <a:srcRect l="-2" r="2"/>
          <a:stretch/>
        </p:blipFill>
        <p:spPr>
          <a:xfrm>
            <a:off x="19306310" y="1485900"/>
            <a:ext cx="2743200" cy="3886200"/>
          </a:xfrm>
        </p:spPr>
      </p:pic>
      <p:pic>
        <p:nvPicPr>
          <p:cNvPr id="17" name="Picture Placeholder 16">
            <a:hlinkClick r:id="rId8" action="ppaction://hlinksldjump"/>
            <a:extLst>
              <a:ext uri="{FF2B5EF4-FFF2-40B4-BE49-F238E27FC236}">
                <a16:creationId xmlns:a16="http://schemas.microsoft.com/office/drawing/2014/main" id="{E2DCFE8B-2C97-41AB-ADB6-F4C2B0FCD86B}"/>
              </a:ext>
            </a:extLst>
          </p:cNvPr>
          <p:cNvPicPr>
            <a:picLocks noGrp="1" noChangeAspect="1"/>
          </p:cNvPicPr>
          <p:nvPr>
            <p:ph type="pic" sz="quarter" idx="15"/>
          </p:nvPr>
        </p:nvPicPr>
        <p:blipFill>
          <a:blip r:embed="rId9">
            <a:extLst>
              <a:ext uri="{28A0092B-C50C-407E-A947-70E740481C1C}">
                <a14:useLocalDpi xmlns:a14="http://schemas.microsoft.com/office/drawing/2010/main" val="0"/>
              </a:ext>
            </a:extLst>
          </a:blip>
          <a:srcRect l="22671" r="22671"/>
          <a:stretch>
            <a:fillRect/>
          </a:stretch>
        </p:blipFill>
        <p:spPr>
          <a:xfrm>
            <a:off x="4724400" y="1485900"/>
            <a:ext cx="2743200" cy="3886200"/>
          </a:xfrm>
        </p:spPr>
      </p:pic>
      <p:pic>
        <p:nvPicPr>
          <p:cNvPr id="29" name="Picture Placeholder 28">
            <a:extLst>
              <a:ext uri="{FF2B5EF4-FFF2-40B4-BE49-F238E27FC236}">
                <a16:creationId xmlns:a16="http://schemas.microsoft.com/office/drawing/2014/main" id="{F2E0C838-AC3E-45E3-84AC-BF4128D21D0B}"/>
              </a:ext>
            </a:extLst>
          </p:cNvPr>
          <p:cNvPicPr>
            <a:picLocks noGrp="1" noChangeAspect="1"/>
          </p:cNvPicPr>
          <p:nvPr>
            <p:ph type="pic" sz="quarter" idx="16"/>
          </p:nvPr>
        </p:nvPicPr>
        <p:blipFill>
          <a:blip r:embed="rId10">
            <a:lum bright="70000" contrast="-70000"/>
            <a:extLst>
              <a:ext uri="{28A0092B-C50C-407E-A947-70E740481C1C}">
                <a14:useLocalDpi xmlns:a14="http://schemas.microsoft.com/office/drawing/2010/main" val="0"/>
              </a:ext>
            </a:extLst>
          </a:blip>
          <a:srcRect l="32353" r="32353"/>
          <a:stretch>
            <a:fillRect/>
          </a:stretch>
        </p:blipFill>
        <p:spPr>
          <a:xfrm>
            <a:off x="22222692" y="1485900"/>
            <a:ext cx="2743200" cy="3886200"/>
          </a:xfrm>
        </p:spPr>
      </p:pic>
      <p:sp>
        <p:nvSpPr>
          <p:cNvPr id="39" name="Oval 38">
            <a:extLst>
              <a:ext uri="{FF2B5EF4-FFF2-40B4-BE49-F238E27FC236}">
                <a16:creationId xmlns:a16="http://schemas.microsoft.com/office/drawing/2014/main" id="{B2298256-C34A-46E2-9D1E-217FDC089658}"/>
              </a:ext>
            </a:extLst>
          </p:cNvPr>
          <p:cNvSpPr/>
          <p:nvPr/>
        </p:nvSpPr>
        <p:spPr>
          <a:xfrm>
            <a:off x="-339969" y="769326"/>
            <a:ext cx="12871938" cy="1433146"/>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0" name="Oval 39">
            <a:extLst>
              <a:ext uri="{FF2B5EF4-FFF2-40B4-BE49-F238E27FC236}">
                <a16:creationId xmlns:a16="http://schemas.microsoft.com/office/drawing/2014/main" id="{0A106C91-C722-4EAA-9E70-1EDF4B505D4E}"/>
              </a:ext>
            </a:extLst>
          </p:cNvPr>
          <p:cNvSpPr/>
          <p:nvPr/>
        </p:nvSpPr>
        <p:spPr>
          <a:xfrm>
            <a:off x="-339969" y="4757409"/>
            <a:ext cx="12871938" cy="1433146"/>
          </a:xfrm>
          <a:prstGeom prst="ellipse">
            <a:avLst/>
          </a:prstGeom>
          <a:solidFill>
            <a:srgbClr val="1B5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1" name="TextBox 40">
            <a:extLst>
              <a:ext uri="{FF2B5EF4-FFF2-40B4-BE49-F238E27FC236}">
                <a16:creationId xmlns:a16="http://schemas.microsoft.com/office/drawing/2014/main" id="{E1920679-26EE-4CB1-A29B-8BAE5BC29F97}"/>
              </a:ext>
            </a:extLst>
          </p:cNvPr>
          <p:cNvSpPr txBox="1"/>
          <p:nvPr/>
        </p:nvSpPr>
        <p:spPr>
          <a:xfrm>
            <a:off x="4551219" y="1485899"/>
            <a:ext cx="3084824" cy="369332"/>
          </a:xfrm>
          <a:prstGeom prst="rect">
            <a:avLst/>
          </a:prstGeom>
          <a:noFill/>
          <a:ln w="38100">
            <a:solidFill>
              <a:schemeClr val="tx1"/>
            </a:solidFill>
          </a:ln>
        </p:spPr>
        <p:txBody>
          <a:bodyPr wrap="square" rtlCol="0">
            <a:spAutoFit/>
          </a:bodyPr>
          <a:lstStyle/>
          <a:p>
            <a:pPr algn="ctr"/>
            <a:r>
              <a:rPr lang="en-US" dirty="0">
                <a:solidFill>
                  <a:schemeClr val="bg1"/>
                </a:solidFill>
              </a:rPr>
              <a:t>TOPICS</a:t>
            </a:r>
            <a:endParaRPr lang="en-PH" dirty="0">
              <a:solidFill>
                <a:schemeClr val="bg1"/>
              </a:solidFill>
            </a:endParaRPr>
          </a:p>
        </p:txBody>
      </p:sp>
      <p:sp>
        <p:nvSpPr>
          <p:cNvPr id="42" name="TextBox 41">
            <a:extLst>
              <a:ext uri="{FF2B5EF4-FFF2-40B4-BE49-F238E27FC236}">
                <a16:creationId xmlns:a16="http://schemas.microsoft.com/office/drawing/2014/main" id="{9EE66D78-16D4-4989-A030-5075980DEA86}"/>
              </a:ext>
            </a:extLst>
          </p:cNvPr>
          <p:cNvSpPr txBox="1"/>
          <p:nvPr/>
        </p:nvSpPr>
        <p:spPr>
          <a:xfrm>
            <a:off x="4551219" y="5060557"/>
            <a:ext cx="3084824" cy="369332"/>
          </a:xfrm>
          <a:prstGeom prst="rect">
            <a:avLst/>
          </a:prstGeom>
          <a:noFill/>
          <a:ln w="38100">
            <a:solidFill>
              <a:schemeClr val="tx1"/>
            </a:solidFill>
          </a:ln>
        </p:spPr>
        <p:txBody>
          <a:bodyPr wrap="square" rtlCol="0">
            <a:spAutoFit/>
          </a:bodyPr>
          <a:lstStyle/>
          <a:p>
            <a:pPr algn="ctr"/>
            <a:r>
              <a:rPr lang="en-US" dirty="0">
                <a:solidFill>
                  <a:schemeClr val="bg1"/>
                </a:solidFill>
              </a:rPr>
              <a:t>PLANETARIUM</a:t>
            </a:r>
            <a:endParaRPr lang="en-PH" dirty="0">
              <a:solidFill>
                <a:schemeClr val="bg1"/>
              </a:solidFill>
            </a:endParaRPr>
          </a:p>
        </p:txBody>
      </p:sp>
      <p:pic>
        <p:nvPicPr>
          <p:cNvPr id="43" name="Graphic 42" descr="Line arrow: Straight with solid fill">
            <a:hlinkClick r:id="" action="ppaction://hlinkshowjump?jump=previousslide"/>
            <a:extLst>
              <a:ext uri="{FF2B5EF4-FFF2-40B4-BE49-F238E27FC236}">
                <a16:creationId xmlns:a16="http://schemas.microsoft.com/office/drawing/2014/main" id="{4AE361D6-2FF9-4C59-A040-CB9A399B34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63637" y="4804796"/>
            <a:ext cx="914400" cy="914400"/>
          </a:xfrm>
          <a:prstGeom prst="rect">
            <a:avLst/>
          </a:prstGeom>
        </p:spPr>
      </p:pic>
      <p:pic>
        <p:nvPicPr>
          <p:cNvPr id="44" name="Graphic 43" descr="Line arrow: Straight with solid fill">
            <a:hlinkClick r:id="" action="ppaction://hlinkshowjump?jump=nextslide"/>
            <a:extLst>
              <a:ext uri="{FF2B5EF4-FFF2-40B4-BE49-F238E27FC236}">
                <a16:creationId xmlns:a16="http://schemas.microsoft.com/office/drawing/2014/main" id="{E264DAD4-FBC8-4CBB-BD9A-BDBF6E1B4C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7809224" y="4788023"/>
            <a:ext cx="914400" cy="914400"/>
          </a:xfrm>
          <a:prstGeom prst="rect">
            <a:avLst/>
          </a:prstGeom>
        </p:spPr>
      </p:pic>
      <p:pic>
        <p:nvPicPr>
          <p:cNvPr id="45" name="Graphic 44" descr="Line arrow: Straight with solid fill">
            <a:hlinkClick r:id="" action="ppaction://hlinkshowjump?jump=previousslide"/>
            <a:extLst>
              <a:ext uri="{FF2B5EF4-FFF2-40B4-BE49-F238E27FC236}">
                <a16:creationId xmlns:a16="http://schemas.microsoft.com/office/drawing/2014/main" id="{837EC9C6-B1AA-40B7-9A05-AB0F7EEFA6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63636" y="4810244"/>
            <a:ext cx="914400" cy="914400"/>
          </a:xfrm>
          <a:prstGeom prst="rect">
            <a:avLst/>
          </a:prstGeom>
        </p:spPr>
      </p:pic>
      <mc:AlternateContent xmlns:mc="http://schemas.openxmlformats.org/markup-compatibility/2006">
        <mc:Choice xmlns:am3d="http://schemas.microsoft.com/office/drawing/2017/model3d" Requires="am3d">
          <p:graphicFrame>
            <p:nvGraphicFramePr>
              <p:cNvPr id="57" name="3D Model 56" descr="International Space Station">
                <a:extLst>
                  <a:ext uri="{FF2B5EF4-FFF2-40B4-BE49-F238E27FC236}">
                    <a16:creationId xmlns:a16="http://schemas.microsoft.com/office/drawing/2014/main" id="{17A94BBD-3509-4682-AD89-8881E91004DE}"/>
                  </a:ext>
                </a:extLst>
              </p:cNvPr>
              <p:cNvGraphicFramePr>
                <a:graphicFrameLocks noChangeAspect="1"/>
              </p:cNvGraphicFramePr>
              <p:nvPr>
                <p:extLst>
                  <p:ext uri="{D42A27DB-BD31-4B8C-83A1-F6EECF244321}">
                    <p14:modId xmlns:p14="http://schemas.microsoft.com/office/powerpoint/2010/main" val="1119180878"/>
                  </p:ext>
                </p:extLst>
              </p:nvPr>
            </p:nvGraphicFramePr>
            <p:xfrm>
              <a:off x="7892512" y="5480166"/>
              <a:ext cx="4467931" cy="1800762"/>
            </p:xfrm>
            <a:graphic>
              <a:graphicData uri="http://schemas.microsoft.com/office/drawing/2017/model3d">
                <am3d:model3d r:embed="rId13">
                  <am3d:spPr>
                    <a:xfrm>
                      <a:off x="0" y="0"/>
                      <a:ext cx="4467931" cy="1800762"/>
                    </a:xfrm>
                    <a:prstGeom prst="rect">
                      <a:avLst/>
                    </a:prstGeom>
                  </am3d:spPr>
                  <am3d:camera>
                    <am3d:pos x="0" y="0" z="64577018"/>
                    <am3d:up dx="0" dy="36000000" dz="0"/>
                    <am3d:lookAt x="0" y="0" z="0"/>
                    <am3d:perspective fov="2700000"/>
                  </am3d:camera>
                  <am3d:trans>
                    <am3d:meterPerModelUnit n="101748" d="1000000"/>
                    <am3d:preTrans dx="-900703" dy="-6153500" dz="-687014"/>
                    <am3d:scale>
                      <am3d:sx n="1000000" d="1000000"/>
                      <am3d:sy n="1000000" d="1000000"/>
                      <am3d:sz n="1000000" d="1000000"/>
                    </am3d:scale>
                    <am3d:rot ax="-872232" ay="1741941" az="-430364"/>
                    <am3d:postTrans dx="0" dy="0" dz="0"/>
                  </am3d:trans>
                  <am3d:raster rName="Office3DRenderer" rVer="16.0.8326">
                    <am3d:blip r:embed="rId14"/>
                  </am3d:raster>
                  <am3d:objViewport viewportSz="46019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3D Model 56" descr="International Space Station">
                <a:extLst>
                  <a:ext uri="{FF2B5EF4-FFF2-40B4-BE49-F238E27FC236}">
                    <a16:creationId xmlns:a16="http://schemas.microsoft.com/office/drawing/2014/main" id="{17A94BBD-3509-4682-AD89-8881E91004DE}"/>
                  </a:ext>
                </a:extLst>
              </p:cNvPr>
              <p:cNvPicPr>
                <a:picLocks noGrp="1" noRot="1" noChangeAspect="1" noMove="1" noResize="1" noEditPoints="1" noAdjustHandles="1" noChangeArrowheads="1" noChangeShapeType="1" noCrop="1"/>
              </p:cNvPicPr>
              <p:nvPr/>
            </p:nvPicPr>
            <p:blipFill>
              <a:blip r:embed="rId14"/>
              <a:stretch>
                <a:fillRect/>
              </a:stretch>
            </p:blipFill>
            <p:spPr>
              <a:xfrm>
                <a:off x="7892512" y="5480166"/>
                <a:ext cx="4467931" cy="18007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8" name="3D Model 57" descr="Satellite">
                <a:extLst>
                  <a:ext uri="{FF2B5EF4-FFF2-40B4-BE49-F238E27FC236}">
                    <a16:creationId xmlns:a16="http://schemas.microsoft.com/office/drawing/2014/main" id="{11BAA12C-26A2-4BCD-9EA0-BB5081A63938}"/>
                  </a:ext>
                </a:extLst>
              </p:cNvPr>
              <p:cNvGraphicFramePr>
                <a:graphicFrameLocks noChangeAspect="1"/>
              </p:cNvGraphicFramePr>
              <p:nvPr>
                <p:extLst>
                  <p:ext uri="{D42A27DB-BD31-4B8C-83A1-F6EECF244321}">
                    <p14:modId xmlns:p14="http://schemas.microsoft.com/office/powerpoint/2010/main" val="3554047824"/>
                  </p:ext>
                </p:extLst>
              </p:nvPr>
            </p:nvGraphicFramePr>
            <p:xfrm>
              <a:off x="228090" y="4905"/>
              <a:ext cx="4491571" cy="2816748"/>
            </p:xfrm>
            <a:graphic>
              <a:graphicData uri="http://schemas.microsoft.com/office/drawing/2017/model3d">
                <am3d:model3d r:embed="rId15">
                  <am3d:spPr>
                    <a:xfrm>
                      <a:off x="0" y="0"/>
                      <a:ext cx="4491571" cy="2816748"/>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2131715" ay="1830493" az="1195513"/>
                    <am3d:postTrans dx="0" dy="0" dz="0"/>
                  </am3d:trans>
                  <am3d:raster rName="Office3DRenderer" rVer="16.0.8326">
                    <am3d:blip r:embed="rId16"/>
                  </am3d:raster>
                  <am3d:objViewport viewportSz="53480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8" name="3D Model 57" descr="Satellite">
                <a:extLst>
                  <a:ext uri="{FF2B5EF4-FFF2-40B4-BE49-F238E27FC236}">
                    <a16:creationId xmlns:a16="http://schemas.microsoft.com/office/drawing/2014/main" id="{11BAA12C-26A2-4BCD-9EA0-BB5081A63938}"/>
                  </a:ext>
                </a:extLst>
              </p:cNvPr>
              <p:cNvPicPr>
                <a:picLocks noGrp="1" noRot="1" noChangeAspect="1" noMove="1" noResize="1" noEditPoints="1" noAdjustHandles="1" noChangeArrowheads="1" noChangeShapeType="1" noCrop="1"/>
              </p:cNvPicPr>
              <p:nvPr/>
            </p:nvPicPr>
            <p:blipFill>
              <a:blip r:embed="rId16"/>
              <a:stretch>
                <a:fillRect/>
              </a:stretch>
            </p:blipFill>
            <p:spPr>
              <a:xfrm>
                <a:off x="228090" y="4905"/>
                <a:ext cx="4491571" cy="2816748"/>
              </a:xfrm>
              <a:prstGeom prst="rect">
                <a:avLst/>
              </a:prstGeom>
            </p:spPr>
          </p:pic>
        </mc:Fallback>
      </mc:AlternateContent>
      <p:pic>
        <p:nvPicPr>
          <p:cNvPr id="3" name="Picture 2">
            <a:extLst>
              <a:ext uri="{FF2B5EF4-FFF2-40B4-BE49-F238E27FC236}">
                <a16:creationId xmlns:a16="http://schemas.microsoft.com/office/drawing/2014/main" id="{112E0FCD-B52F-BD74-0A92-9B1E8C70D0C3}"/>
              </a:ext>
            </a:extLst>
          </p:cNvPr>
          <p:cNvPicPr>
            <a:picLocks noChangeAspect="1"/>
          </p:cNvPicPr>
          <p:nvPr/>
        </p:nvPicPr>
        <p:blipFill>
          <a:blip r:embed="rId17">
            <a:extLst>
              <a:ext uri="{28A0092B-C50C-407E-A947-70E740481C1C}">
                <a14:useLocalDpi xmlns:a14="http://schemas.microsoft.com/office/drawing/2010/main" val="0"/>
              </a:ext>
            </a:extLst>
          </a:blip>
          <a:srcRect b="31042"/>
          <a:stretch/>
        </p:blipFill>
        <p:spPr>
          <a:xfrm>
            <a:off x="990601" y="2345350"/>
            <a:ext cx="2743200" cy="2123281"/>
          </a:xfrm>
          <a:prstGeom prst="rect">
            <a:avLst/>
          </a:prstGeom>
        </p:spPr>
      </p:pic>
      <p:pic>
        <p:nvPicPr>
          <p:cNvPr id="4" name="Picture 3">
            <a:hlinkClick r:id="rId8" action="ppaction://hlinksldjump"/>
            <a:extLst>
              <a:ext uri="{FF2B5EF4-FFF2-40B4-BE49-F238E27FC236}">
                <a16:creationId xmlns:a16="http://schemas.microsoft.com/office/drawing/2014/main" id="{806960DD-BB98-9635-A612-56356A2E9CA5}"/>
              </a:ext>
            </a:extLst>
          </p:cNvPr>
          <p:cNvPicPr>
            <a:picLocks noChangeAspect="1"/>
          </p:cNvPicPr>
          <p:nvPr/>
        </p:nvPicPr>
        <p:blipFill>
          <a:blip r:embed="rId18"/>
          <a:stretch>
            <a:fillRect/>
          </a:stretch>
        </p:blipFill>
        <p:spPr>
          <a:xfrm>
            <a:off x="2308783" y="3198784"/>
            <a:ext cx="330183" cy="467393"/>
          </a:xfrm>
          <a:prstGeom prst="rect">
            <a:avLst/>
          </a:prstGeom>
        </p:spPr>
      </p:pic>
      <p:pic>
        <p:nvPicPr>
          <p:cNvPr id="5" name="Picture 4">
            <a:hlinkClick r:id="rId19" action="ppaction://hlinksldjump"/>
            <a:extLst>
              <a:ext uri="{FF2B5EF4-FFF2-40B4-BE49-F238E27FC236}">
                <a16:creationId xmlns:a16="http://schemas.microsoft.com/office/drawing/2014/main" id="{B323784D-AC1C-FE81-6D1D-790DF20DBBFB}"/>
              </a:ext>
            </a:extLst>
          </p:cNvPr>
          <p:cNvPicPr>
            <a:picLocks noChangeAspect="1"/>
          </p:cNvPicPr>
          <p:nvPr/>
        </p:nvPicPr>
        <p:blipFill>
          <a:blip r:embed="rId20"/>
          <a:stretch>
            <a:fillRect/>
          </a:stretch>
        </p:blipFill>
        <p:spPr>
          <a:xfrm>
            <a:off x="2000667" y="2727955"/>
            <a:ext cx="616232" cy="382476"/>
          </a:xfrm>
          <a:prstGeom prst="rect">
            <a:avLst/>
          </a:prstGeom>
        </p:spPr>
      </p:pic>
      <p:pic>
        <p:nvPicPr>
          <p:cNvPr id="6" name="Picture 5">
            <a:hlinkClick r:id="rId21" action="ppaction://hlinksldjump"/>
            <a:extLst>
              <a:ext uri="{FF2B5EF4-FFF2-40B4-BE49-F238E27FC236}">
                <a16:creationId xmlns:a16="http://schemas.microsoft.com/office/drawing/2014/main" id="{9447BADF-D6CD-B5F0-7866-D93376565133}"/>
              </a:ext>
            </a:extLst>
          </p:cNvPr>
          <p:cNvPicPr>
            <a:picLocks noChangeAspect="1"/>
          </p:cNvPicPr>
          <p:nvPr/>
        </p:nvPicPr>
        <p:blipFill>
          <a:blip r:embed="rId22"/>
          <a:stretch>
            <a:fillRect/>
          </a:stretch>
        </p:blipFill>
        <p:spPr>
          <a:xfrm flipH="1">
            <a:off x="1516578" y="2409023"/>
            <a:ext cx="836599" cy="230579"/>
          </a:xfrm>
          <a:prstGeom prst="rect">
            <a:avLst/>
          </a:prstGeom>
        </p:spPr>
      </p:pic>
      <p:pic>
        <p:nvPicPr>
          <p:cNvPr id="7" name="Picture 6">
            <a:hlinkClick r:id="rId23" action="ppaction://hlinksldjump"/>
            <a:extLst>
              <a:ext uri="{FF2B5EF4-FFF2-40B4-BE49-F238E27FC236}">
                <a16:creationId xmlns:a16="http://schemas.microsoft.com/office/drawing/2014/main" id="{66BF56EE-48C3-9A73-CC6D-DEE4B8670EBD}"/>
              </a:ext>
            </a:extLst>
          </p:cNvPr>
          <p:cNvPicPr>
            <a:picLocks noChangeAspect="1"/>
          </p:cNvPicPr>
          <p:nvPr/>
        </p:nvPicPr>
        <p:blipFill>
          <a:blip r:embed="rId24"/>
          <a:stretch>
            <a:fillRect/>
          </a:stretch>
        </p:blipFill>
        <p:spPr>
          <a:xfrm>
            <a:off x="1458951" y="2720375"/>
            <a:ext cx="427671" cy="382476"/>
          </a:xfrm>
          <a:prstGeom prst="rect">
            <a:avLst/>
          </a:prstGeom>
        </p:spPr>
      </p:pic>
      <p:pic>
        <p:nvPicPr>
          <p:cNvPr id="8" name="Picture 7">
            <a:hlinkClick r:id="rId25" action="ppaction://hlinksldjump"/>
            <a:extLst>
              <a:ext uri="{FF2B5EF4-FFF2-40B4-BE49-F238E27FC236}">
                <a16:creationId xmlns:a16="http://schemas.microsoft.com/office/drawing/2014/main" id="{D57AA8AE-CF43-C420-D8E9-E66EDA71C029}"/>
              </a:ext>
            </a:extLst>
          </p:cNvPr>
          <p:cNvPicPr>
            <a:picLocks noChangeAspect="1"/>
          </p:cNvPicPr>
          <p:nvPr/>
        </p:nvPicPr>
        <p:blipFill>
          <a:blip r:embed="rId26"/>
          <a:stretch>
            <a:fillRect/>
          </a:stretch>
        </p:blipFill>
        <p:spPr>
          <a:xfrm flipH="1">
            <a:off x="1088498" y="2513962"/>
            <a:ext cx="330183" cy="467393"/>
          </a:xfrm>
          <a:prstGeom prst="rect">
            <a:avLst/>
          </a:prstGeom>
        </p:spPr>
      </p:pic>
      <p:pic>
        <p:nvPicPr>
          <p:cNvPr id="9" name="Picture 8">
            <a:hlinkClick r:id="rId27" action="ppaction://hlinksldjump"/>
            <a:extLst>
              <a:ext uri="{FF2B5EF4-FFF2-40B4-BE49-F238E27FC236}">
                <a16:creationId xmlns:a16="http://schemas.microsoft.com/office/drawing/2014/main" id="{B5C01FA7-09B9-30DC-80B7-24F462368B34}"/>
              </a:ext>
            </a:extLst>
          </p:cNvPr>
          <p:cNvPicPr>
            <a:picLocks noChangeAspect="1"/>
          </p:cNvPicPr>
          <p:nvPr/>
        </p:nvPicPr>
        <p:blipFill>
          <a:blip r:embed="rId28"/>
          <a:stretch>
            <a:fillRect/>
          </a:stretch>
        </p:blipFill>
        <p:spPr>
          <a:xfrm>
            <a:off x="1009450" y="3183624"/>
            <a:ext cx="488278" cy="762623"/>
          </a:xfrm>
          <a:prstGeom prst="rect">
            <a:avLst/>
          </a:prstGeom>
        </p:spPr>
      </p:pic>
      <p:pic>
        <p:nvPicPr>
          <p:cNvPr id="10" name="Picture 9">
            <a:hlinkClick r:id="rId29" action="ppaction://hlinksldjump"/>
            <a:extLst>
              <a:ext uri="{FF2B5EF4-FFF2-40B4-BE49-F238E27FC236}">
                <a16:creationId xmlns:a16="http://schemas.microsoft.com/office/drawing/2014/main" id="{8E7FABFA-4CD5-3C4A-52A6-8E93E4CBBA06}"/>
              </a:ext>
            </a:extLst>
          </p:cNvPr>
          <p:cNvPicPr>
            <a:picLocks noChangeAspect="1"/>
          </p:cNvPicPr>
          <p:nvPr/>
        </p:nvPicPr>
        <p:blipFill>
          <a:blip r:embed="rId30"/>
          <a:stretch>
            <a:fillRect/>
          </a:stretch>
        </p:blipFill>
        <p:spPr>
          <a:xfrm>
            <a:off x="1040528" y="4039028"/>
            <a:ext cx="914400" cy="290548"/>
          </a:xfrm>
          <a:prstGeom prst="rect">
            <a:avLst/>
          </a:prstGeom>
        </p:spPr>
      </p:pic>
    </p:spTree>
    <p:extLst>
      <p:ext uri="{BB962C8B-B14F-4D97-AF65-F5344CB8AC3E}">
        <p14:creationId xmlns:p14="http://schemas.microsoft.com/office/powerpoint/2010/main" val="1754517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9098"/>
        </a:solidFill>
        <a:effectLst/>
      </p:bgPr>
    </p:bg>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9DDEFB06-FE2A-4457-85AA-C63106685856}"/>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3" r="1"/>
          <a:stretch/>
        </p:blipFill>
        <p:spPr>
          <a:xfrm>
            <a:off x="261257" y="267607"/>
            <a:ext cx="4463143" cy="6322786"/>
          </a:xfrm>
        </p:spPr>
      </p:pic>
      <p:sp>
        <p:nvSpPr>
          <p:cNvPr id="14" name="TextBox 13">
            <a:extLst>
              <a:ext uri="{FF2B5EF4-FFF2-40B4-BE49-F238E27FC236}">
                <a16:creationId xmlns:a16="http://schemas.microsoft.com/office/drawing/2014/main" id="{1BC0758B-BF7B-4D0B-8056-F9DDDED40951}"/>
              </a:ext>
            </a:extLst>
          </p:cNvPr>
          <p:cNvSpPr txBox="1"/>
          <p:nvPr/>
        </p:nvSpPr>
        <p:spPr>
          <a:xfrm>
            <a:off x="5268686" y="1143265"/>
            <a:ext cx="5812971" cy="5632311"/>
          </a:xfrm>
          <a:prstGeom prst="rect">
            <a:avLst/>
          </a:prstGeom>
          <a:noFill/>
        </p:spPr>
        <p:txBody>
          <a:bodyPr wrap="square" rtlCol="0">
            <a:spAutoFit/>
          </a:bodyPr>
          <a:lstStyle/>
          <a:p>
            <a:pPr algn="just"/>
            <a:r>
              <a:rPr lang="en-US" sz="3600" b="1" dirty="0">
                <a:solidFill>
                  <a:schemeClr val="bg1"/>
                </a:solidFill>
              </a:rPr>
              <a:t>Atom Gallery: The Strange World of the Very Small </a:t>
            </a:r>
          </a:p>
          <a:p>
            <a:pPr algn="just"/>
            <a:r>
              <a:rPr lang="en-US" sz="3600" b="1" dirty="0">
                <a:solidFill>
                  <a:schemeClr val="bg1"/>
                </a:solidFill>
              </a:rPr>
              <a:t> </a:t>
            </a:r>
            <a:r>
              <a:rPr lang="en-US" sz="2800" dirty="0">
                <a:solidFill>
                  <a:schemeClr val="bg1"/>
                </a:solidFill>
              </a:rPr>
              <a:t>The Atom Gallery is the gallery with the most number of interactive exhibits. It contains the very elemental forces that are so familiar that we take them for granted like gravity and electromagnetism. It also presents the counterintuitive quantum world that resembles nothing in everyday experience, yet serves as the basis for much of the technology of today.</a:t>
            </a:r>
            <a:endParaRPr lang="en-PH" dirty="0">
              <a:solidFill>
                <a:schemeClr val="bg1"/>
              </a:solidFill>
            </a:endParaRPr>
          </a:p>
        </p:txBody>
      </p:sp>
      <p:pic>
        <p:nvPicPr>
          <p:cNvPr id="30" name="Graphic 29" descr="Line arrow: Straight with solid fill">
            <a:hlinkClick r:id="rId3" action="ppaction://hlinksldjump"/>
            <a:extLst>
              <a:ext uri="{FF2B5EF4-FFF2-40B4-BE49-F238E27FC236}">
                <a16:creationId xmlns:a16="http://schemas.microsoft.com/office/drawing/2014/main" id="{C58DCE65-5729-4B36-BCB7-D677F88E5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0788" y="302999"/>
            <a:ext cx="914400" cy="914400"/>
          </a:xfrm>
          <a:prstGeom prst="rect">
            <a:avLst/>
          </a:prstGeom>
        </p:spPr>
      </p:pic>
    </p:spTree>
    <p:extLst>
      <p:ext uri="{BB962C8B-B14F-4D97-AF65-F5344CB8AC3E}">
        <p14:creationId xmlns:p14="http://schemas.microsoft.com/office/powerpoint/2010/main" val="3389986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8A48C"/>
        </a:solidFill>
        <a:effectLst/>
      </p:bgPr>
    </p:bg>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AE7FBF59-0F87-4EDD-9450-966470FDCA6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 r="1"/>
          <a:stretch/>
        </p:blipFill>
        <p:spPr>
          <a:xfrm>
            <a:off x="241463" y="238166"/>
            <a:ext cx="4940137" cy="6381668"/>
          </a:xfrm>
        </p:spPr>
      </p:pic>
      <p:pic>
        <p:nvPicPr>
          <p:cNvPr id="28" name="Graphic 27" descr="Line arrow: Straight with solid fill">
            <a:hlinkClick r:id="rId3" action="ppaction://hlinksldjump"/>
            <a:extLst>
              <a:ext uri="{FF2B5EF4-FFF2-40B4-BE49-F238E27FC236}">
                <a16:creationId xmlns:a16="http://schemas.microsoft.com/office/drawing/2014/main" id="{96D58EAC-B415-4648-A191-CB14965481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0718" y="273335"/>
            <a:ext cx="914400" cy="914400"/>
          </a:xfrm>
          <a:prstGeom prst="rect">
            <a:avLst/>
          </a:prstGeom>
        </p:spPr>
      </p:pic>
      <p:sp>
        <p:nvSpPr>
          <p:cNvPr id="30" name="TextBox 29">
            <a:extLst>
              <a:ext uri="{FF2B5EF4-FFF2-40B4-BE49-F238E27FC236}">
                <a16:creationId xmlns:a16="http://schemas.microsoft.com/office/drawing/2014/main" id="{BF42D018-CB69-4637-B97E-58D8F297ADC4}"/>
              </a:ext>
            </a:extLst>
          </p:cNvPr>
          <p:cNvSpPr txBox="1"/>
          <p:nvPr/>
        </p:nvSpPr>
        <p:spPr>
          <a:xfrm>
            <a:off x="5541492" y="891121"/>
            <a:ext cx="5624031" cy="5755422"/>
          </a:xfrm>
          <a:prstGeom prst="rect">
            <a:avLst/>
          </a:prstGeom>
          <a:noFill/>
        </p:spPr>
        <p:txBody>
          <a:bodyPr wrap="square" rtlCol="0">
            <a:spAutoFit/>
          </a:bodyPr>
          <a:lstStyle/>
          <a:p>
            <a:r>
              <a:rPr lang="en-US" sz="3600" b="1" dirty="0">
                <a:solidFill>
                  <a:schemeClr val="bg1"/>
                </a:solidFill>
              </a:rPr>
              <a:t>Technology Gallery: The Showcase of Human Ingenuity </a:t>
            </a:r>
          </a:p>
          <a:p>
            <a:pPr algn="just"/>
            <a:r>
              <a:rPr lang="en-US" sz="3600" b="1" dirty="0">
                <a:solidFill>
                  <a:schemeClr val="bg1"/>
                </a:solidFill>
              </a:rPr>
              <a:t> </a:t>
            </a:r>
            <a:r>
              <a:rPr lang="en-US" sz="2800" dirty="0">
                <a:solidFill>
                  <a:schemeClr val="bg1"/>
                </a:solidFill>
              </a:rPr>
              <a:t>The Technology Gallery is the largest of all the galleries. It is the only exhibition space on the second level, overlooking the other four galleries. This gallery presents technology not as a mere tool, gadget or industrial advancement but as means to flesh out human values and to help us become better humans.   </a:t>
            </a:r>
            <a:endParaRPr lang="en-PH" dirty="0">
              <a:solidFill>
                <a:schemeClr val="bg1"/>
              </a:solidFill>
            </a:endParaRPr>
          </a:p>
        </p:txBody>
      </p:sp>
    </p:spTree>
    <p:extLst>
      <p:ext uri="{BB962C8B-B14F-4D97-AF65-F5344CB8AC3E}">
        <p14:creationId xmlns:p14="http://schemas.microsoft.com/office/powerpoint/2010/main" val="2045863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9098"/>
        </a:solidFill>
        <a:effectLst/>
      </p:bgPr>
    </p:bg>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F4193644-472D-4760-8639-323A0E153CC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3986" r="13986"/>
          <a:stretch>
            <a:fillRect/>
          </a:stretch>
        </p:blipFill>
        <p:spPr>
          <a:xfrm>
            <a:off x="542307" y="589354"/>
            <a:ext cx="4530436" cy="5679291"/>
          </a:xfrm>
        </p:spPr>
      </p:pic>
      <p:sp>
        <p:nvSpPr>
          <p:cNvPr id="14" name="TextBox 13">
            <a:extLst>
              <a:ext uri="{FF2B5EF4-FFF2-40B4-BE49-F238E27FC236}">
                <a16:creationId xmlns:a16="http://schemas.microsoft.com/office/drawing/2014/main" id="{D4EBE468-951D-4397-B14F-F5D9253E1801}"/>
              </a:ext>
            </a:extLst>
          </p:cNvPr>
          <p:cNvSpPr txBox="1"/>
          <p:nvPr/>
        </p:nvSpPr>
        <p:spPr>
          <a:xfrm>
            <a:off x="5355771" y="1567543"/>
            <a:ext cx="6293922" cy="5878532"/>
          </a:xfrm>
          <a:prstGeom prst="rect">
            <a:avLst/>
          </a:prstGeom>
          <a:noFill/>
        </p:spPr>
        <p:txBody>
          <a:bodyPr wrap="square" rtlCol="0">
            <a:spAutoFit/>
          </a:bodyPr>
          <a:lstStyle/>
          <a:p>
            <a:r>
              <a:rPr lang="en-US" sz="4400" b="1" i="0" u="none" strike="noStrike" dirty="0">
                <a:solidFill>
                  <a:schemeClr val="bg1"/>
                </a:solidFill>
                <a:effectLst/>
                <a:latin typeface="inherit"/>
              </a:rPr>
              <a:t>Theater and Gates Planetarium</a:t>
            </a:r>
            <a:r>
              <a:rPr lang="en-US" b="0" i="0" u="none" strike="noStrike" dirty="0">
                <a:solidFill>
                  <a:schemeClr val="bg1"/>
                </a:solidFill>
                <a:effectLst/>
                <a:latin typeface="inherit"/>
              </a:rPr>
              <a:t>. </a:t>
            </a:r>
          </a:p>
          <a:p>
            <a:pPr algn="just"/>
            <a:r>
              <a:rPr lang="en-US" sz="3600" i="0" u="none" strike="noStrike" dirty="0">
                <a:solidFill>
                  <a:schemeClr val="bg1"/>
                </a:solidFill>
                <a:effectLst/>
                <a:latin typeface="inherit"/>
              </a:rPr>
              <a:t>There is also a gift shop, and the T-Rex Deli and Café. DMNS contains numerous hidden secrets; the museum website has printable scavenger hunts to help visitors find them.</a:t>
            </a:r>
          </a:p>
          <a:p>
            <a:pPr algn="just"/>
            <a:br>
              <a:rPr lang="en-US" sz="3600" i="0" u="none" strike="noStrike" dirty="0">
                <a:solidFill>
                  <a:srgbClr val="1C1E21"/>
                </a:solidFill>
                <a:effectLst/>
                <a:latin typeface="inherit"/>
              </a:rPr>
            </a:br>
            <a:endParaRPr lang="en-PH" sz="3600" dirty="0"/>
          </a:p>
        </p:txBody>
      </p:sp>
      <p:pic>
        <p:nvPicPr>
          <p:cNvPr id="30" name="Graphic 29" descr="Line arrow: Straight with solid fill">
            <a:hlinkClick r:id="rId3" action="ppaction://hlinksldjump"/>
            <a:extLst>
              <a:ext uri="{FF2B5EF4-FFF2-40B4-BE49-F238E27FC236}">
                <a16:creationId xmlns:a16="http://schemas.microsoft.com/office/drawing/2014/main" id="{A0767DC4-7AB7-4B6B-8184-CD853CC376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52412" y="549729"/>
            <a:ext cx="914400" cy="914400"/>
          </a:xfrm>
          <a:prstGeom prst="rect">
            <a:avLst/>
          </a:prstGeom>
        </p:spPr>
      </p:pic>
    </p:spTree>
    <p:extLst>
      <p:ext uri="{BB962C8B-B14F-4D97-AF65-F5344CB8AC3E}">
        <p14:creationId xmlns:p14="http://schemas.microsoft.com/office/powerpoint/2010/main" val="4143418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8A48C"/>
        </a:solidFill>
        <a:effectLst/>
      </p:bgPr>
    </p:bg>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B1215413-CEE0-4DCC-B233-9EA8432AA598}"/>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 r="2"/>
          <a:stretch/>
        </p:blipFill>
        <p:spPr>
          <a:xfrm>
            <a:off x="217322" y="228445"/>
            <a:ext cx="5094905" cy="6283257"/>
          </a:xfrm>
        </p:spPr>
      </p:pic>
      <p:pic>
        <p:nvPicPr>
          <p:cNvPr id="39" name="Graphic 38" descr="Line arrow: Straight with solid fill">
            <a:hlinkClick r:id="rId3" action="ppaction://hlinksldjump"/>
            <a:extLst>
              <a:ext uri="{FF2B5EF4-FFF2-40B4-BE49-F238E27FC236}">
                <a16:creationId xmlns:a16="http://schemas.microsoft.com/office/drawing/2014/main" id="{DD0BA83F-0F97-49C1-A8A8-D1B9BD4657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6430" y="468118"/>
            <a:ext cx="914400" cy="914400"/>
          </a:xfrm>
          <a:prstGeom prst="rect">
            <a:avLst/>
          </a:prstGeom>
        </p:spPr>
      </p:pic>
      <p:sp>
        <p:nvSpPr>
          <p:cNvPr id="40" name="TextBox 39">
            <a:extLst>
              <a:ext uri="{FF2B5EF4-FFF2-40B4-BE49-F238E27FC236}">
                <a16:creationId xmlns:a16="http://schemas.microsoft.com/office/drawing/2014/main" id="{29698ACC-8CE4-4DB3-8066-F021C48E624C}"/>
              </a:ext>
            </a:extLst>
          </p:cNvPr>
          <p:cNvSpPr txBox="1"/>
          <p:nvPr/>
        </p:nvSpPr>
        <p:spPr>
          <a:xfrm>
            <a:off x="5636430" y="1382518"/>
            <a:ext cx="6076599" cy="5201424"/>
          </a:xfrm>
          <a:prstGeom prst="rect">
            <a:avLst/>
          </a:prstGeom>
          <a:noFill/>
        </p:spPr>
        <p:txBody>
          <a:bodyPr wrap="square" rtlCol="0">
            <a:spAutoFit/>
          </a:bodyPr>
          <a:lstStyle/>
          <a:p>
            <a:pPr algn="just"/>
            <a:r>
              <a:rPr lang="en-US" sz="4000" b="1" dirty="0">
                <a:solidFill>
                  <a:schemeClr val="bg1"/>
                </a:solidFill>
              </a:rPr>
              <a:t>Life Gallery: The Exuberant Varieties of Life </a:t>
            </a:r>
          </a:p>
          <a:p>
            <a:pPr algn="just"/>
            <a:r>
              <a:rPr lang="en-US" sz="3600" dirty="0">
                <a:solidFill>
                  <a:schemeClr val="bg1"/>
                </a:solidFill>
              </a:rPr>
              <a:t>The Life Gallery showcases the exuberance of a living planet in all its forms. It features the various habitats and the astonishing number and variety of organisms that thrive on our planet.</a:t>
            </a:r>
            <a:endParaRPr lang="en-PH" dirty="0">
              <a:solidFill>
                <a:schemeClr val="bg1"/>
              </a:solidFill>
            </a:endParaRPr>
          </a:p>
        </p:txBody>
      </p:sp>
    </p:spTree>
    <p:extLst>
      <p:ext uri="{BB962C8B-B14F-4D97-AF65-F5344CB8AC3E}">
        <p14:creationId xmlns:p14="http://schemas.microsoft.com/office/powerpoint/2010/main" val="2503925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9098"/>
        </a:solidFill>
        <a:effectLst/>
      </p:bgPr>
    </p:bg>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F2E0C838-AC3E-45E3-84AC-BF4128D21D0B}"/>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32353" r="32353"/>
          <a:stretch>
            <a:fillRect/>
          </a:stretch>
        </p:blipFill>
        <p:spPr>
          <a:xfrm>
            <a:off x="277298" y="239486"/>
            <a:ext cx="5209101" cy="6450329"/>
          </a:xfrm>
        </p:spPr>
      </p:pic>
      <p:pic>
        <p:nvPicPr>
          <p:cNvPr id="26" name="Graphic 25" descr="Line arrow: Straight with solid fill">
            <a:hlinkClick r:id="rId3" action="ppaction://hlinksldjump"/>
            <a:extLst>
              <a:ext uri="{FF2B5EF4-FFF2-40B4-BE49-F238E27FC236}">
                <a16:creationId xmlns:a16="http://schemas.microsoft.com/office/drawing/2014/main" id="{85036F41-553B-4F96-944F-6B3E33FC85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451441"/>
            <a:ext cx="914400" cy="914400"/>
          </a:xfrm>
          <a:prstGeom prst="rect">
            <a:avLst/>
          </a:prstGeom>
        </p:spPr>
      </p:pic>
      <p:sp>
        <p:nvSpPr>
          <p:cNvPr id="28" name="TextBox 27">
            <a:extLst>
              <a:ext uri="{FF2B5EF4-FFF2-40B4-BE49-F238E27FC236}">
                <a16:creationId xmlns:a16="http://schemas.microsoft.com/office/drawing/2014/main" id="{BFA5E517-9C7D-4264-9414-4649E6A96227}"/>
              </a:ext>
            </a:extLst>
          </p:cNvPr>
          <p:cNvSpPr txBox="1"/>
          <p:nvPr/>
        </p:nvSpPr>
        <p:spPr>
          <a:xfrm>
            <a:off x="5638800" y="1218904"/>
            <a:ext cx="6124774" cy="5632311"/>
          </a:xfrm>
          <a:prstGeom prst="rect">
            <a:avLst/>
          </a:prstGeom>
          <a:noFill/>
        </p:spPr>
        <p:txBody>
          <a:bodyPr wrap="square" rtlCol="0">
            <a:spAutoFit/>
          </a:bodyPr>
          <a:lstStyle/>
          <a:p>
            <a:r>
              <a:rPr lang="en-US" sz="3600" b="1" dirty="0">
                <a:solidFill>
                  <a:schemeClr val="bg1"/>
                </a:solidFill>
              </a:rPr>
              <a:t>A Journey Through Human Evolution</a:t>
            </a:r>
            <a:endParaRPr lang="en-US" sz="3600" dirty="0">
              <a:solidFill>
                <a:schemeClr val="bg1"/>
              </a:solidFill>
            </a:endParaRPr>
          </a:p>
          <a:p>
            <a:pPr algn="just"/>
            <a:r>
              <a:rPr lang="en-US" sz="2400" dirty="0">
                <a:solidFill>
                  <a:schemeClr val="bg1"/>
                </a:solidFill>
              </a:rPr>
              <a:t>This museum exhibit uses models to depict a pivotal moment in human evolution. A hominid skeleton is shown reaching down to help a human anatomical model climb a rock formation. The scene suggests cooperation and the challenges faced by early humans. The exhibit likely explores themes of physical adaptation, environmental pressures, and the transition to bipedalism. The inclusion of a screen suggests interactive elements or additional information about the evolutionary process.</a:t>
            </a:r>
          </a:p>
        </p:txBody>
      </p:sp>
    </p:spTree>
    <p:extLst>
      <p:ext uri="{BB962C8B-B14F-4D97-AF65-F5344CB8AC3E}">
        <p14:creationId xmlns:p14="http://schemas.microsoft.com/office/powerpoint/2010/main" val="679102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7C5D29-F375-47E7-916D-623D3CC41855}"/>
              </a:ext>
            </a:extLst>
          </p:cNvPr>
          <p:cNvPicPr>
            <a:picLocks noChangeAspect="1"/>
          </p:cNvPicPr>
          <p:nvPr/>
        </p:nvPicPr>
        <p:blipFill>
          <a:blip r:embed="rId2"/>
          <a:stretch>
            <a:fillRect/>
          </a:stretch>
        </p:blipFill>
        <p:spPr>
          <a:xfrm>
            <a:off x="0" y="3048"/>
            <a:ext cx="12192000" cy="6851904"/>
          </a:xfrm>
          <a:prstGeom prst="rect">
            <a:avLst/>
          </a:prstGeom>
        </p:spPr>
      </p:pic>
      <p:pic>
        <p:nvPicPr>
          <p:cNvPr id="23" name="Picture Placeholder 22">
            <a:extLst>
              <a:ext uri="{FF2B5EF4-FFF2-40B4-BE49-F238E27FC236}">
                <a16:creationId xmlns:a16="http://schemas.microsoft.com/office/drawing/2014/main" id="{AE7FBF59-0F87-4EDD-9450-966470FDCA6D}"/>
              </a:ext>
            </a:extLst>
          </p:cNvPr>
          <p:cNvPicPr>
            <a:picLocks noGrp="1" noChangeAspect="1"/>
          </p:cNvPicPr>
          <p:nvPr>
            <p:ph type="pic" sz="quarter" idx="10"/>
          </p:nvPr>
        </p:nvPicPr>
        <p:blipFill>
          <a:blip r:embed="rId3">
            <a:lum bright="70000" contrast="-70000"/>
            <a:extLst>
              <a:ext uri="{28A0092B-C50C-407E-A947-70E740481C1C}">
                <a14:useLocalDpi xmlns:a14="http://schemas.microsoft.com/office/drawing/2010/main" val="0"/>
              </a:ext>
            </a:extLst>
          </a:blip>
          <a:srcRect l="26471" r="26471"/>
          <a:stretch>
            <a:fillRect/>
          </a:stretch>
        </p:blipFill>
        <p:spPr>
          <a:xfrm>
            <a:off x="10557164" y="1485900"/>
            <a:ext cx="2743200" cy="3886200"/>
          </a:xfrm>
        </p:spPr>
      </p:pic>
      <p:pic>
        <p:nvPicPr>
          <p:cNvPr id="25" name="Picture Placeholder 24">
            <a:extLst>
              <a:ext uri="{FF2B5EF4-FFF2-40B4-BE49-F238E27FC236}">
                <a16:creationId xmlns:a16="http://schemas.microsoft.com/office/drawing/2014/main" id="{F4193644-472D-4760-8639-323A0E153CC6}"/>
              </a:ext>
            </a:extLst>
          </p:cNvPr>
          <p:cNvPicPr>
            <a:picLocks noGrp="1" noChangeAspect="1"/>
          </p:cNvPicPr>
          <p:nvPr>
            <p:ph type="pic" sz="quarter" idx="11"/>
          </p:nvPr>
        </p:nvPicPr>
        <p:blipFill>
          <a:blip r:embed="rId4">
            <a:lum bright="70000" contrast="-70000"/>
            <a:extLst>
              <a:ext uri="{28A0092B-C50C-407E-A947-70E740481C1C}">
                <a14:useLocalDpi xmlns:a14="http://schemas.microsoft.com/office/drawing/2010/main" val="0"/>
              </a:ext>
            </a:extLst>
          </a:blip>
          <a:srcRect l="13986" r="13986"/>
          <a:stretch>
            <a:fillRect/>
          </a:stretch>
        </p:blipFill>
        <p:spPr>
          <a:xfrm>
            <a:off x="13473546" y="1485900"/>
            <a:ext cx="2743200" cy="3886200"/>
          </a:xfrm>
        </p:spPr>
      </p:pic>
      <p:pic>
        <p:nvPicPr>
          <p:cNvPr id="21" name="Picture Placeholder 20">
            <a:extLst>
              <a:ext uri="{FF2B5EF4-FFF2-40B4-BE49-F238E27FC236}">
                <a16:creationId xmlns:a16="http://schemas.microsoft.com/office/drawing/2014/main" id="{9DDEFB06-FE2A-4457-85AA-C63106685856}"/>
              </a:ext>
            </a:extLst>
          </p:cNvPr>
          <p:cNvPicPr>
            <a:picLocks noGrp="1" noChangeAspect="1"/>
          </p:cNvPicPr>
          <p:nvPr>
            <p:ph type="pic" sz="quarter" idx="12"/>
          </p:nvPr>
        </p:nvPicPr>
        <p:blipFill rotWithShape="1">
          <a:blip r:embed="rId5">
            <a:lum bright="70000" contrast="-70000"/>
            <a:extLst>
              <a:ext uri="{28A0092B-C50C-407E-A947-70E740481C1C}">
                <a14:useLocalDpi xmlns:a14="http://schemas.microsoft.com/office/drawing/2010/main" val="0"/>
              </a:ext>
            </a:extLst>
          </a:blip>
          <a:srcRect l="-3" r="1"/>
          <a:stretch/>
        </p:blipFill>
        <p:spPr>
          <a:xfrm>
            <a:off x="7640782" y="1485900"/>
            <a:ext cx="2743200" cy="3886200"/>
          </a:xfrm>
        </p:spPr>
      </p:pic>
      <p:pic>
        <p:nvPicPr>
          <p:cNvPr id="19" name="Picture Placeholder 18">
            <a:hlinkClick r:id="rId6" action="ppaction://hlinksldjump"/>
            <a:extLst>
              <a:ext uri="{FF2B5EF4-FFF2-40B4-BE49-F238E27FC236}">
                <a16:creationId xmlns:a16="http://schemas.microsoft.com/office/drawing/2014/main" id="{FC7BC379-E10D-4DCF-BA41-5990A1500ED6}"/>
              </a:ext>
            </a:extLst>
          </p:cNvPr>
          <p:cNvPicPr>
            <a:picLocks noGrp="1" noChangeAspect="1"/>
          </p:cNvPicPr>
          <p:nvPr>
            <p:ph type="pic" sz="quarter" idx="13"/>
          </p:nvPr>
        </p:nvPicPr>
        <p:blipFill rotWithShape="1">
          <a:blip r:embed="rId7">
            <a:extLst>
              <a:ext uri="{28A0092B-C50C-407E-A947-70E740481C1C}">
                <a14:useLocalDpi xmlns:a14="http://schemas.microsoft.com/office/drawing/2010/main" val="0"/>
              </a:ext>
            </a:extLst>
          </a:blip>
          <a:srcRect/>
          <a:stretch/>
        </p:blipFill>
        <p:spPr>
          <a:xfrm>
            <a:off x="4724400" y="1485900"/>
            <a:ext cx="2743200" cy="3886200"/>
          </a:xfrm>
        </p:spPr>
      </p:pic>
      <p:pic>
        <p:nvPicPr>
          <p:cNvPr id="27" name="Picture Placeholder 26">
            <a:extLst>
              <a:ext uri="{FF2B5EF4-FFF2-40B4-BE49-F238E27FC236}">
                <a16:creationId xmlns:a16="http://schemas.microsoft.com/office/drawing/2014/main" id="{B1215413-CEE0-4DCC-B233-9EA8432AA598}"/>
              </a:ext>
            </a:extLst>
          </p:cNvPr>
          <p:cNvPicPr>
            <a:picLocks noGrp="1" noChangeAspect="1"/>
          </p:cNvPicPr>
          <p:nvPr>
            <p:ph type="pic" sz="quarter" idx="14"/>
          </p:nvPr>
        </p:nvPicPr>
        <p:blipFill rotWithShape="1">
          <a:blip r:embed="rId8">
            <a:lum bright="70000" contrast="-70000"/>
            <a:extLst>
              <a:ext uri="{28A0092B-C50C-407E-A947-70E740481C1C}">
                <a14:useLocalDpi xmlns:a14="http://schemas.microsoft.com/office/drawing/2010/main" val="0"/>
              </a:ext>
            </a:extLst>
          </a:blip>
          <a:srcRect l="-2" r="2"/>
          <a:stretch/>
        </p:blipFill>
        <p:spPr>
          <a:xfrm>
            <a:off x="16389928" y="1485900"/>
            <a:ext cx="2743200" cy="3886200"/>
          </a:xfrm>
        </p:spPr>
      </p:pic>
      <p:pic>
        <p:nvPicPr>
          <p:cNvPr id="17" name="Picture Placeholder 16">
            <a:extLst>
              <a:ext uri="{FF2B5EF4-FFF2-40B4-BE49-F238E27FC236}">
                <a16:creationId xmlns:a16="http://schemas.microsoft.com/office/drawing/2014/main" id="{E2DCFE8B-2C97-41AB-ADB6-F4C2B0FCD86B}"/>
              </a:ext>
            </a:extLst>
          </p:cNvPr>
          <p:cNvPicPr>
            <a:picLocks noGrp="1" noChangeAspect="1"/>
          </p:cNvPicPr>
          <p:nvPr>
            <p:ph type="pic" sz="quarter" idx="15"/>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22671" r="22671"/>
          <a:stretch>
            <a:fillRect/>
          </a:stretch>
        </p:blipFill>
        <p:spPr>
          <a:xfrm>
            <a:off x="1808018" y="1485900"/>
            <a:ext cx="2743200" cy="3886200"/>
          </a:xfrm>
        </p:spPr>
      </p:pic>
      <p:pic>
        <p:nvPicPr>
          <p:cNvPr id="29" name="Picture Placeholder 28">
            <a:extLst>
              <a:ext uri="{FF2B5EF4-FFF2-40B4-BE49-F238E27FC236}">
                <a16:creationId xmlns:a16="http://schemas.microsoft.com/office/drawing/2014/main" id="{F2E0C838-AC3E-45E3-84AC-BF4128D21D0B}"/>
              </a:ext>
            </a:extLst>
          </p:cNvPr>
          <p:cNvPicPr>
            <a:picLocks noGrp="1" noChangeAspect="1"/>
          </p:cNvPicPr>
          <p:nvPr>
            <p:ph type="pic" sz="quarter" idx="16"/>
          </p:nvPr>
        </p:nvPicPr>
        <p:blipFill>
          <a:blip r:embed="rId11">
            <a:lum bright="70000" contrast="-70000"/>
            <a:extLst>
              <a:ext uri="{28A0092B-C50C-407E-A947-70E740481C1C}">
                <a14:useLocalDpi xmlns:a14="http://schemas.microsoft.com/office/drawing/2010/main" val="0"/>
              </a:ext>
            </a:extLst>
          </a:blip>
          <a:srcRect l="32353" r="32353"/>
          <a:stretch>
            <a:fillRect/>
          </a:stretch>
        </p:blipFill>
        <p:spPr>
          <a:xfrm>
            <a:off x="19306310" y="1485900"/>
            <a:ext cx="2743200" cy="3886200"/>
          </a:xfrm>
        </p:spPr>
      </p:pic>
      <p:sp>
        <p:nvSpPr>
          <p:cNvPr id="24" name="Oval 23">
            <a:extLst>
              <a:ext uri="{FF2B5EF4-FFF2-40B4-BE49-F238E27FC236}">
                <a16:creationId xmlns:a16="http://schemas.microsoft.com/office/drawing/2014/main" id="{FAA699F1-5832-40E3-9D8A-24F2E54F8046}"/>
              </a:ext>
            </a:extLst>
          </p:cNvPr>
          <p:cNvSpPr/>
          <p:nvPr/>
        </p:nvSpPr>
        <p:spPr>
          <a:xfrm>
            <a:off x="-339969" y="769327"/>
            <a:ext cx="12871938" cy="1433146"/>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Oval 25">
            <a:extLst>
              <a:ext uri="{FF2B5EF4-FFF2-40B4-BE49-F238E27FC236}">
                <a16:creationId xmlns:a16="http://schemas.microsoft.com/office/drawing/2014/main" id="{8B6ADCDA-77EF-4562-9234-CDF56983BB63}"/>
              </a:ext>
            </a:extLst>
          </p:cNvPr>
          <p:cNvSpPr/>
          <p:nvPr/>
        </p:nvSpPr>
        <p:spPr>
          <a:xfrm>
            <a:off x="-339969" y="4655527"/>
            <a:ext cx="12871938" cy="1433146"/>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TextBox 27">
            <a:extLst>
              <a:ext uri="{FF2B5EF4-FFF2-40B4-BE49-F238E27FC236}">
                <a16:creationId xmlns:a16="http://schemas.microsoft.com/office/drawing/2014/main" id="{EE27143A-5493-4F4D-B5BC-B6D6972940CF}"/>
              </a:ext>
            </a:extLst>
          </p:cNvPr>
          <p:cNvSpPr txBox="1"/>
          <p:nvPr/>
        </p:nvSpPr>
        <p:spPr>
          <a:xfrm>
            <a:off x="4551218" y="1485900"/>
            <a:ext cx="3084824" cy="369332"/>
          </a:xfrm>
          <a:prstGeom prst="rect">
            <a:avLst/>
          </a:prstGeom>
          <a:noFill/>
          <a:ln w="38100">
            <a:solidFill>
              <a:schemeClr val="tx1"/>
            </a:solidFill>
          </a:ln>
        </p:spPr>
        <p:txBody>
          <a:bodyPr wrap="square" rtlCol="0">
            <a:spAutoFit/>
          </a:bodyPr>
          <a:lstStyle/>
          <a:p>
            <a:pPr algn="ctr"/>
            <a:r>
              <a:rPr lang="en-US" dirty="0">
                <a:solidFill>
                  <a:schemeClr val="bg1"/>
                </a:solidFill>
              </a:rPr>
              <a:t>TOPICS</a:t>
            </a:r>
            <a:endParaRPr lang="en-PH" dirty="0">
              <a:solidFill>
                <a:schemeClr val="bg1"/>
              </a:solidFill>
            </a:endParaRPr>
          </a:p>
        </p:txBody>
      </p:sp>
      <p:sp>
        <p:nvSpPr>
          <p:cNvPr id="34" name="TextBox 33">
            <a:extLst>
              <a:ext uri="{FF2B5EF4-FFF2-40B4-BE49-F238E27FC236}">
                <a16:creationId xmlns:a16="http://schemas.microsoft.com/office/drawing/2014/main" id="{5C0FC86B-DCF1-4BC6-A19D-7E4A604057FD}"/>
              </a:ext>
            </a:extLst>
          </p:cNvPr>
          <p:cNvSpPr txBox="1"/>
          <p:nvPr/>
        </p:nvSpPr>
        <p:spPr>
          <a:xfrm>
            <a:off x="4551218" y="5002768"/>
            <a:ext cx="3084824" cy="923330"/>
          </a:xfrm>
          <a:prstGeom prst="rect">
            <a:avLst/>
          </a:prstGeom>
          <a:noFill/>
          <a:ln w="38100">
            <a:solidFill>
              <a:schemeClr val="tx1"/>
            </a:solidFill>
          </a:ln>
        </p:spPr>
        <p:txBody>
          <a:bodyPr wrap="square" rtlCol="0">
            <a:spAutoFit/>
          </a:bodyPr>
          <a:lstStyle/>
          <a:p>
            <a:pPr algn="ctr"/>
            <a:r>
              <a:rPr lang="en-PH" dirty="0">
                <a:solidFill>
                  <a:schemeClr val="bg1"/>
                </a:solidFill>
              </a:rPr>
              <a:t>FOSSIL SKELETON OF A TYRANNOSAURUS REX</a:t>
            </a:r>
          </a:p>
          <a:p>
            <a:endParaRPr lang="en-PH" dirty="0"/>
          </a:p>
        </p:txBody>
      </p:sp>
      <p:pic>
        <p:nvPicPr>
          <p:cNvPr id="35" name="Graphic 34" descr="Line arrow: Straight with solid fill">
            <a:hlinkClick r:id="" action="ppaction://hlinkshowjump?jump=nextslide"/>
            <a:extLst>
              <a:ext uri="{FF2B5EF4-FFF2-40B4-BE49-F238E27FC236}">
                <a16:creationId xmlns:a16="http://schemas.microsoft.com/office/drawing/2014/main" id="{564F43EA-22CA-4FB4-B42F-D820F7B4781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7809223" y="4815987"/>
            <a:ext cx="914400" cy="914400"/>
          </a:xfrm>
          <a:prstGeom prst="rect">
            <a:avLst/>
          </a:prstGeom>
        </p:spPr>
      </p:pic>
      <p:pic>
        <p:nvPicPr>
          <p:cNvPr id="39" name="Graphic 38" descr="Line arrow: Straight with solid fill">
            <a:hlinkClick r:id="" action="ppaction://hlinkshowjump?jump=previousslide"/>
            <a:extLst>
              <a:ext uri="{FF2B5EF4-FFF2-40B4-BE49-F238E27FC236}">
                <a16:creationId xmlns:a16="http://schemas.microsoft.com/office/drawing/2014/main" id="{447CCC07-1B85-4735-8DC8-4DEC197C718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63636" y="4810244"/>
            <a:ext cx="914400" cy="914400"/>
          </a:xfrm>
          <a:prstGeom prst="rect">
            <a:avLst/>
          </a:prstGeom>
        </p:spPr>
      </p:pic>
    </p:spTree>
    <p:extLst>
      <p:ext uri="{BB962C8B-B14F-4D97-AF65-F5344CB8AC3E}">
        <p14:creationId xmlns:p14="http://schemas.microsoft.com/office/powerpoint/2010/main" val="409875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83BC0-7148-44DF-A1F5-027F85167D0A}"/>
              </a:ext>
            </a:extLst>
          </p:cNvPr>
          <p:cNvPicPr>
            <a:picLocks noChangeAspect="1"/>
          </p:cNvPicPr>
          <p:nvPr/>
        </p:nvPicPr>
        <p:blipFill>
          <a:blip r:embed="rId2"/>
          <a:stretch>
            <a:fillRect/>
          </a:stretch>
        </p:blipFill>
        <p:spPr>
          <a:xfrm>
            <a:off x="0" y="3048"/>
            <a:ext cx="12192000" cy="6851904"/>
          </a:xfrm>
          <a:prstGeom prst="rect">
            <a:avLst/>
          </a:prstGeom>
        </p:spPr>
      </p:pic>
      <p:pic>
        <p:nvPicPr>
          <p:cNvPr id="23" name="Picture Placeholder 22">
            <a:extLst>
              <a:ext uri="{FF2B5EF4-FFF2-40B4-BE49-F238E27FC236}">
                <a16:creationId xmlns:a16="http://schemas.microsoft.com/office/drawing/2014/main" id="{AE7FBF59-0F87-4EDD-9450-966470FDCA6D}"/>
              </a:ext>
            </a:extLst>
          </p:cNvPr>
          <p:cNvPicPr>
            <a:picLocks noGrp="1" noChangeAspect="1"/>
          </p:cNvPicPr>
          <p:nvPr>
            <p:ph type="pic" sz="quarter" idx="10"/>
          </p:nvPr>
        </p:nvPicPr>
        <p:blipFill>
          <a:blip r:embed="rId3">
            <a:lum bright="70000" contrast="-70000"/>
            <a:extLst>
              <a:ext uri="{28A0092B-C50C-407E-A947-70E740481C1C}">
                <a14:useLocalDpi xmlns:a14="http://schemas.microsoft.com/office/drawing/2010/main" val="0"/>
              </a:ext>
            </a:extLst>
          </a:blip>
          <a:srcRect l="26471" r="26471"/>
          <a:stretch>
            <a:fillRect/>
          </a:stretch>
        </p:blipFill>
        <p:spPr>
          <a:xfrm>
            <a:off x="7640782" y="1485900"/>
            <a:ext cx="2743200" cy="3886200"/>
          </a:xfrm>
        </p:spPr>
      </p:pic>
      <p:pic>
        <p:nvPicPr>
          <p:cNvPr id="25" name="Picture Placeholder 24">
            <a:extLst>
              <a:ext uri="{FF2B5EF4-FFF2-40B4-BE49-F238E27FC236}">
                <a16:creationId xmlns:a16="http://schemas.microsoft.com/office/drawing/2014/main" id="{F4193644-472D-4760-8639-323A0E153CC6}"/>
              </a:ext>
            </a:extLst>
          </p:cNvPr>
          <p:cNvPicPr>
            <a:picLocks noGrp="1" noChangeAspect="1"/>
          </p:cNvPicPr>
          <p:nvPr>
            <p:ph type="pic" sz="quarter" idx="11"/>
          </p:nvPr>
        </p:nvPicPr>
        <p:blipFill>
          <a:blip r:embed="rId4">
            <a:lum bright="70000" contrast="-70000"/>
            <a:extLst>
              <a:ext uri="{28A0092B-C50C-407E-A947-70E740481C1C}">
                <a14:useLocalDpi xmlns:a14="http://schemas.microsoft.com/office/drawing/2010/main" val="0"/>
              </a:ext>
            </a:extLst>
          </a:blip>
          <a:srcRect l="13986" r="13986"/>
          <a:stretch>
            <a:fillRect/>
          </a:stretch>
        </p:blipFill>
        <p:spPr>
          <a:xfrm>
            <a:off x="10557164" y="1485900"/>
            <a:ext cx="2743200" cy="3886200"/>
          </a:xfrm>
        </p:spPr>
      </p:pic>
      <p:pic>
        <p:nvPicPr>
          <p:cNvPr id="21" name="Picture Placeholder 20">
            <a:hlinkClick r:id="rId5" action="ppaction://hlinksldjump"/>
            <a:extLst>
              <a:ext uri="{FF2B5EF4-FFF2-40B4-BE49-F238E27FC236}">
                <a16:creationId xmlns:a16="http://schemas.microsoft.com/office/drawing/2014/main" id="{9DDEFB06-FE2A-4457-85AA-C63106685856}"/>
              </a:ext>
            </a:extLst>
          </p:cNvPr>
          <p:cNvPicPr>
            <a:picLocks noGrp="1" noChangeAspect="1"/>
          </p:cNvPicPr>
          <p:nvPr>
            <p:ph type="pic" sz="quarter" idx="12"/>
          </p:nvPr>
        </p:nvPicPr>
        <p:blipFill rotWithShape="1">
          <a:blip r:embed="rId6">
            <a:extLst>
              <a:ext uri="{28A0092B-C50C-407E-A947-70E740481C1C}">
                <a14:useLocalDpi xmlns:a14="http://schemas.microsoft.com/office/drawing/2010/main" val="0"/>
              </a:ext>
            </a:extLst>
          </a:blip>
          <a:srcRect l="-3" r="1"/>
          <a:stretch/>
        </p:blipFill>
        <p:spPr>
          <a:xfrm>
            <a:off x="4724400" y="1485900"/>
            <a:ext cx="2743200" cy="3886200"/>
          </a:xfrm>
        </p:spPr>
      </p:pic>
      <p:pic>
        <p:nvPicPr>
          <p:cNvPr id="19" name="Picture Placeholder 18">
            <a:extLst>
              <a:ext uri="{FF2B5EF4-FFF2-40B4-BE49-F238E27FC236}">
                <a16:creationId xmlns:a16="http://schemas.microsoft.com/office/drawing/2014/main" id="{FC7BC379-E10D-4DCF-BA41-5990A1500ED6}"/>
              </a:ext>
            </a:extLst>
          </p:cNvPr>
          <p:cNvPicPr>
            <a:picLocks noGrp="1" noChangeAspect="1"/>
          </p:cNvPicPr>
          <p:nvPr>
            <p:ph type="pic" sz="quarter" idx="13"/>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808018" y="1485900"/>
            <a:ext cx="2743200" cy="3886200"/>
          </a:xfrm>
        </p:spPr>
      </p:pic>
      <p:pic>
        <p:nvPicPr>
          <p:cNvPr id="27" name="Picture Placeholder 26">
            <a:extLst>
              <a:ext uri="{FF2B5EF4-FFF2-40B4-BE49-F238E27FC236}">
                <a16:creationId xmlns:a16="http://schemas.microsoft.com/office/drawing/2014/main" id="{B1215413-CEE0-4DCC-B233-9EA8432AA598}"/>
              </a:ext>
            </a:extLst>
          </p:cNvPr>
          <p:cNvPicPr>
            <a:picLocks noGrp="1" noChangeAspect="1"/>
          </p:cNvPicPr>
          <p:nvPr>
            <p:ph type="pic" sz="quarter" idx="14"/>
          </p:nvPr>
        </p:nvPicPr>
        <p:blipFill rotWithShape="1">
          <a:blip r:embed="rId8">
            <a:lum bright="70000" contrast="-70000"/>
            <a:extLst>
              <a:ext uri="{28A0092B-C50C-407E-A947-70E740481C1C}">
                <a14:useLocalDpi xmlns:a14="http://schemas.microsoft.com/office/drawing/2010/main" val="0"/>
              </a:ext>
            </a:extLst>
          </a:blip>
          <a:srcRect l="-2" r="2"/>
          <a:stretch/>
        </p:blipFill>
        <p:spPr>
          <a:xfrm>
            <a:off x="13473546" y="1485900"/>
            <a:ext cx="2743200" cy="3886200"/>
          </a:xfrm>
        </p:spPr>
      </p:pic>
      <p:pic>
        <p:nvPicPr>
          <p:cNvPr id="17" name="Picture Placeholder 16">
            <a:extLst>
              <a:ext uri="{FF2B5EF4-FFF2-40B4-BE49-F238E27FC236}">
                <a16:creationId xmlns:a16="http://schemas.microsoft.com/office/drawing/2014/main" id="{E2DCFE8B-2C97-41AB-ADB6-F4C2B0FCD86B}"/>
              </a:ext>
            </a:extLst>
          </p:cNvPr>
          <p:cNvPicPr>
            <a:picLocks noGrp="1" noChangeAspect="1"/>
          </p:cNvPicPr>
          <p:nvPr>
            <p:ph type="pic" sz="quarter" idx="15"/>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22671" r="22671"/>
          <a:stretch>
            <a:fillRect/>
          </a:stretch>
        </p:blipFill>
        <p:spPr>
          <a:xfrm>
            <a:off x="-1108364" y="1485900"/>
            <a:ext cx="2743200" cy="3886200"/>
          </a:xfrm>
        </p:spPr>
      </p:pic>
      <p:pic>
        <p:nvPicPr>
          <p:cNvPr id="29" name="Picture Placeholder 28">
            <a:extLst>
              <a:ext uri="{FF2B5EF4-FFF2-40B4-BE49-F238E27FC236}">
                <a16:creationId xmlns:a16="http://schemas.microsoft.com/office/drawing/2014/main" id="{F2E0C838-AC3E-45E3-84AC-BF4128D21D0B}"/>
              </a:ext>
            </a:extLst>
          </p:cNvPr>
          <p:cNvPicPr>
            <a:picLocks noGrp="1" noChangeAspect="1"/>
          </p:cNvPicPr>
          <p:nvPr>
            <p:ph type="pic" sz="quarter" idx="16"/>
          </p:nvPr>
        </p:nvPicPr>
        <p:blipFill>
          <a:blip r:embed="rId11">
            <a:lum bright="70000" contrast="-70000"/>
            <a:extLst>
              <a:ext uri="{28A0092B-C50C-407E-A947-70E740481C1C}">
                <a14:useLocalDpi xmlns:a14="http://schemas.microsoft.com/office/drawing/2010/main" val="0"/>
              </a:ext>
            </a:extLst>
          </a:blip>
          <a:srcRect l="32353" r="32353"/>
          <a:stretch>
            <a:fillRect/>
          </a:stretch>
        </p:blipFill>
        <p:spPr>
          <a:xfrm>
            <a:off x="16389928" y="1485900"/>
            <a:ext cx="2743200" cy="3886200"/>
          </a:xfrm>
        </p:spPr>
      </p:pic>
      <p:sp>
        <p:nvSpPr>
          <p:cNvPr id="15" name="Oval 14">
            <a:extLst>
              <a:ext uri="{FF2B5EF4-FFF2-40B4-BE49-F238E27FC236}">
                <a16:creationId xmlns:a16="http://schemas.microsoft.com/office/drawing/2014/main" id="{B3DC27A0-39CB-4B72-BE3A-3368240A3291}"/>
              </a:ext>
            </a:extLst>
          </p:cNvPr>
          <p:cNvSpPr/>
          <p:nvPr/>
        </p:nvSpPr>
        <p:spPr>
          <a:xfrm>
            <a:off x="-339969" y="668214"/>
            <a:ext cx="12871938" cy="1433146"/>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4B1D5B0D-40EA-4A77-8665-4C117B2BEC77}"/>
              </a:ext>
            </a:extLst>
          </p:cNvPr>
          <p:cNvSpPr/>
          <p:nvPr/>
        </p:nvSpPr>
        <p:spPr>
          <a:xfrm>
            <a:off x="-339969" y="4756640"/>
            <a:ext cx="12871938" cy="1433146"/>
          </a:xfrm>
          <a:prstGeom prst="ellipse">
            <a:avLst/>
          </a:prstGeom>
          <a:solidFill>
            <a:srgbClr val="1A5678"/>
          </a:solidFill>
          <a:ln>
            <a:solidFill>
              <a:srgbClr val="1A56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TextBox 17">
            <a:extLst>
              <a:ext uri="{FF2B5EF4-FFF2-40B4-BE49-F238E27FC236}">
                <a16:creationId xmlns:a16="http://schemas.microsoft.com/office/drawing/2014/main" id="{C1608111-C604-4C25-B7E0-3FDB930A98B5}"/>
              </a:ext>
            </a:extLst>
          </p:cNvPr>
          <p:cNvSpPr txBox="1"/>
          <p:nvPr/>
        </p:nvSpPr>
        <p:spPr>
          <a:xfrm>
            <a:off x="4555958" y="1485900"/>
            <a:ext cx="3084824" cy="369332"/>
          </a:xfrm>
          <a:prstGeom prst="rect">
            <a:avLst/>
          </a:prstGeom>
          <a:noFill/>
          <a:ln w="38100">
            <a:solidFill>
              <a:schemeClr val="tx1"/>
            </a:solidFill>
          </a:ln>
        </p:spPr>
        <p:txBody>
          <a:bodyPr wrap="square" rtlCol="0">
            <a:spAutoFit/>
          </a:bodyPr>
          <a:lstStyle/>
          <a:p>
            <a:pPr algn="ctr"/>
            <a:r>
              <a:rPr lang="en-US" dirty="0">
                <a:solidFill>
                  <a:schemeClr val="bg1"/>
                </a:solidFill>
              </a:rPr>
              <a:t>TOPICS</a:t>
            </a:r>
            <a:endParaRPr lang="en-PH" dirty="0">
              <a:solidFill>
                <a:schemeClr val="bg1"/>
              </a:solidFill>
            </a:endParaRPr>
          </a:p>
        </p:txBody>
      </p:sp>
      <p:sp>
        <p:nvSpPr>
          <p:cNvPr id="20" name="TextBox 19">
            <a:extLst>
              <a:ext uri="{FF2B5EF4-FFF2-40B4-BE49-F238E27FC236}">
                <a16:creationId xmlns:a16="http://schemas.microsoft.com/office/drawing/2014/main" id="{7DD1D21E-EAA6-42E9-89AD-A88F36ACCFA5}"/>
              </a:ext>
            </a:extLst>
          </p:cNvPr>
          <p:cNvSpPr txBox="1"/>
          <p:nvPr/>
        </p:nvSpPr>
        <p:spPr>
          <a:xfrm>
            <a:off x="4555958" y="5060557"/>
            <a:ext cx="3084824" cy="369332"/>
          </a:xfrm>
          <a:prstGeom prst="rect">
            <a:avLst/>
          </a:prstGeom>
          <a:noFill/>
          <a:ln w="38100">
            <a:solidFill>
              <a:schemeClr val="tx1"/>
            </a:solidFill>
          </a:ln>
        </p:spPr>
        <p:txBody>
          <a:bodyPr wrap="square" rtlCol="0">
            <a:spAutoFit/>
          </a:bodyPr>
          <a:lstStyle/>
          <a:p>
            <a:pPr algn="ctr"/>
            <a:r>
              <a:rPr lang="en-PH" dirty="0">
                <a:solidFill>
                  <a:schemeClr val="bg1"/>
                </a:solidFill>
              </a:rPr>
              <a:t>VAN DE GRAAFF GENERATOR</a:t>
            </a:r>
          </a:p>
        </p:txBody>
      </p:sp>
      <p:pic>
        <p:nvPicPr>
          <p:cNvPr id="24" name="Graphic 23" descr="Line arrow: Straight with solid fill">
            <a:hlinkClick r:id="" action="ppaction://hlinkshowjump?jump=previousslide"/>
            <a:extLst>
              <a:ext uri="{FF2B5EF4-FFF2-40B4-BE49-F238E27FC236}">
                <a16:creationId xmlns:a16="http://schemas.microsoft.com/office/drawing/2014/main" id="{251CEE1B-477A-4AA9-BF74-193F2E5073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63636" y="4810244"/>
            <a:ext cx="914400" cy="914400"/>
          </a:xfrm>
          <a:prstGeom prst="rect">
            <a:avLst/>
          </a:prstGeom>
        </p:spPr>
      </p:pic>
      <p:pic>
        <p:nvPicPr>
          <p:cNvPr id="3" name="Graphic 2" descr="Line arrow: Straight with solid fill">
            <a:hlinkClick r:id="" action="ppaction://hlinkshowjump?jump=nextslide"/>
            <a:extLst>
              <a:ext uri="{FF2B5EF4-FFF2-40B4-BE49-F238E27FC236}">
                <a16:creationId xmlns:a16="http://schemas.microsoft.com/office/drawing/2014/main" id="{9C0FB503-6B10-4045-8A99-C88F18FCAE7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7809224" y="4788023"/>
            <a:ext cx="914400" cy="914400"/>
          </a:xfrm>
          <a:prstGeom prst="rect">
            <a:avLst/>
          </a:prstGeom>
        </p:spPr>
      </p:pic>
    </p:spTree>
    <p:extLst>
      <p:ext uri="{BB962C8B-B14F-4D97-AF65-F5344CB8AC3E}">
        <p14:creationId xmlns:p14="http://schemas.microsoft.com/office/powerpoint/2010/main" val="175377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F0286F-223C-4CAF-84B2-094D38B938F6}"/>
              </a:ext>
            </a:extLst>
          </p:cNvPr>
          <p:cNvPicPr>
            <a:picLocks noChangeAspect="1"/>
          </p:cNvPicPr>
          <p:nvPr/>
        </p:nvPicPr>
        <p:blipFill>
          <a:blip r:embed="rId2"/>
          <a:stretch>
            <a:fillRect/>
          </a:stretch>
        </p:blipFill>
        <p:spPr>
          <a:xfrm>
            <a:off x="0" y="3048"/>
            <a:ext cx="12192000" cy="6851904"/>
          </a:xfrm>
          <a:prstGeom prst="rect">
            <a:avLst/>
          </a:prstGeom>
        </p:spPr>
      </p:pic>
      <p:pic>
        <p:nvPicPr>
          <p:cNvPr id="23" name="Picture Placeholder 22">
            <a:hlinkClick r:id="rId3" action="ppaction://hlinksldjump"/>
            <a:extLst>
              <a:ext uri="{FF2B5EF4-FFF2-40B4-BE49-F238E27FC236}">
                <a16:creationId xmlns:a16="http://schemas.microsoft.com/office/drawing/2014/main" id="{AE7FBF59-0F87-4EDD-9450-966470FDCA6D}"/>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174"/>
          <a:stretch/>
        </p:blipFill>
        <p:spPr>
          <a:xfrm>
            <a:off x="4724400" y="1485900"/>
            <a:ext cx="2743200" cy="3886200"/>
          </a:xfrm>
        </p:spPr>
      </p:pic>
      <p:pic>
        <p:nvPicPr>
          <p:cNvPr id="25" name="Picture Placeholder 24">
            <a:extLst>
              <a:ext uri="{FF2B5EF4-FFF2-40B4-BE49-F238E27FC236}">
                <a16:creationId xmlns:a16="http://schemas.microsoft.com/office/drawing/2014/main" id="{F4193644-472D-4760-8639-323A0E153CC6}"/>
              </a:ext>
            </a:extLst>
          </p:cNvPr>
          <p:cNvPicPr>
            <a:picLocks noGrp="1" noChangeAspect="1"/>
          </p:cNvPicPr>
          <p:nvPr>
            <p:ph type="pic" sz="quarter" idx="11"/>
          </p:nvPr>
        </p:nvPicPr>
        <p:blipFill>
          <a:blip r:embed="rId5">
            <a:lum bright="70000" contrast="-70000"/>
            <a:extLst>
              <a:ext uri="{28A0092B-C50C-407E-A947-70E740481C1C}">
                <a14:useLocalDpi xmlns:a14="http://schemas.microsoft.com/office/drawing/2010/main" val="0"/>
              </a:ext>
            </a:extLst>
          </a:blip>
          <a:srcRect l="13986" r="13986"/>
          <a:stretch>
            <a:fillRect/>
          </a:stretch>
        </p:blipFill>
        <p:spPr>
          <a:xfrm>
            <a:off x="7640782" y="1485900"/>
            <a:ext cx="2743200" cy="3886200"/>
          </a:xfrm>
        </p:spPr>
      </p:pic>
      <p:pic>
        <p:nvPicPr>
          <p:cNvPr id="21" name="Picture Placeholder 20">
            <a:extLst>
              <a:ext uri="{FF2B5EF4-FFF2-40B4-BE49-F238E27FC236}">
                <a16:creationId xmlns:a16="http://schemas.microsoft.com/office/drawing/2014/main" id="{9DDEFB06-FE2A-4457-85AA-C63106685856}"/>
              </a:ext>
            </a:extLst>
          </p:cNvPr>
          <p:cNvPicPr>
            <a:picLocks noGrp="1" noChangeAspect="1"/>
          </p:cNvPicPr>
          <p:nvPr>
            <p:ph type="pic" sz="quarter" idx="12"/>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3" r="1"/>
          <a:stretch/>
        </p:blipFill>
        <p:spPr>
          <a:xfrm>
            <a:off x="1808018" y="1485900"/>
            <a:ext cx="2743200" cy="3886200"/>
          </a:xfrm>
        </p:spPr>
      </p:pic>
      <p:pic>
        <p:nvPicPr>
          <p:cNvPr id="19" name="Picture Placeholder 18">
            <a:extLst>
              <a:ext uri="{FF2B5EF4-FFF2-40B4-BE49-F238E27FC236}">
                <a16:creationId xmlns:a16="http://schemas.microsoft.com/office/drawing/2014/main" id="{FC7BC379-E10D-4DCF-BA41-5990A1500ED6}"/>
              </a:ext>
            </a:extLst>
          </p:cNvPr>
          <p:cNvPicPr>
            <a:picLocks noGrp="1" noChangeAspect="1"/>
          </p:cNvPicPr>
          <p:nvPr>
            <p:ph type="pic" sz="quarter" idx="13"/>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108364" y="1485900"/>
            <a:ext cx="2743200" cy="3886200"/>
          </a:xfrm>
        </p:spPr>
      </p:pic>
      <p:pic>
        <p:nvPicPr>
          <p:cNvPr id="27" name="Picture Placeholder 26">
            <a:extLst>
              <a:ext uri="{FF2B5EF4-FFF2-40B4-BE49-F238E27FC236}">
                <a16:creationId xmlns:a16="http://schemas.microsoft.com/office/drawing/2014/main" id="{B1215413-CEE0-4DCC-B233-9EA8432AA598}"/>
              </a:ext>
            </a:extLst>
          </p:cNvPr>
          <p:cNvPicPr>
            <a:picLocks noGrp="1" noChangeAspect="1"/>
          </p:cNvPicPr>
          <p:nvPr>
            <p:ph type="pic" sz="quarter" idx="14"/>
          </p:nvPr>
        </p:nvPicPr>
        <p:blipFill rotWithShape="1">
          <a:blip r:embed="rId8">
            <a:lum bright="70000" contrast="-70000"/>
            <a:extLst>
              <a:ext uri="{28A0092B-C50C-407E-A947-70E740481C1C}">
                <a14:useLocalDpi xmlns:a14="http://schemas.microsoft.com/office/drawing/2010/main" val="0"/>
              </a:ext>
            </a:extLst>
          </a:blip>
          <a:srcRect l="-2" r="2"/>
          <a:stretch/>
        </p:blipFill>
        <p:spPr>
          <a:xfrm>
            <a:off x="10557164" y="1485900"/>
            <a:ext cx="2743200" cy="3886200"/>
          </a:xfrm>
        </p:spPr>
      </p:pic>
      <p:pic>
        <p:nvPicPr>
          <p:cNvPr id="17" name="Picture Placeholder 16">
            <a:extLst>
              <a:ext uri="{FF2B5EF4-FFF2-40B4-BE49-F238E27FC236}">
                <a16:creationId xmlns:a16="http://schemas.microsoft.com/office/drawing/2014/main" id="{E2DCFE8B-2C97-41AB-ADB6-F4C2B0FCD86B}"/>
              </a:ext>
            </a:extLst>
          </p:cNvPr>
          <p:cNvPicPr>
            <a:picLocks noGrp="1" noChangeAspect="1"/>
          </p:cNvPicPr>
          <p:nvPr>
            <p:ph type="pic" sz="quarter" idx="15"/>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22671" r="22671"/>
          <a:stretch>
            <a:fillRect/>
          </a:stretch>
        </p:blipFill>
        <p:spPr>
          <a:xfrm>
            <a:off x="-4024746" y="1485900"/>
            <a:ext cx="2743200" cy="3886200"/>
          </a:xfrm>
        </p:spPr>
      </p:pic>
      <p:pic>
        <p:nvPicPr>
          <p:cNvPr id="29" name="Picture Placeholder 28">
            <a:extLst>
              <a:ext uri="{FF2B5EF4-FFF2-40B4-BE49-F238E27FC236}">
                <a16:creationId xmlns:a16="http://schemas.microsoft.com/office/drawing/2014/main" id="{F2E0C838-AC3E-45E3-84AC-BF4128D21D0B}"/>
              </a:ext>
            </a:extLst>
          </p:cNvPr>
          <p:cNvPicPr>
            <a:picLocks noGrp="1" noChangeAspect="1"/>
          </p:cNvPicPr>
          <p:nvPr>
            <p:ph type="pic" sz="quarter" idx="16"/>
          </p:nvPr>
        </p:nvPicPr>
        <p:blipFill>
          <a:blip r:embed="rId11">
            <a:lum bright="70000" contrast="-70000"/>
            <a:extLst>
              <a:ext uri="{28A0092B-C50C-407E-A947-70E740481C1C}">
                <a14:useLocalDpi xmlns:a14="http://schemas.microsoft.com/office/drawing/2010/main" val="0"/>
              </a:ext>
            </a:extLst>
          </a:blip>
          <a:srcRect l="32353" r="32353"/>
          <a:stretch>
            <a:fillRect/>
          </a:stretch>
        </p:blipFill>
        <p:spPr>
          <a:xfrm>
            <a:off x="13473546" y="1485900"/>
            <a:ext cx="2743200" cy="3886200"/>
          </a:xfrm>
        </p:spPr>
      </p:pic>
      <p:sp>
        <p:nvSpPr>
          <p:cNvPr id="15" name="Oval 14">
            <a:extLst>
              <a:ext uri="{FF2B5EF4-FFF2-40B4-BE49-F238E27FC236}">
                <a16:creationId xmlns:a16="http://schemas.microsoft.com/office/drawing/2014/main" id="{02D66B8D-EE9C-4644-B322-8DF58F1A77AF}"/>
              </a:ext>
            </a:extLst>
          </p:cNvPr>
          <p:cNvSpPr/>
          <p:nvPr/>
        </p:nvSpPr>
        <p:spPr>
          <a:xfrm>
            <a:off x="-339969" y="676994"/>
            <a:ext cx="12871938" cy="1433146"/>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AE13C40E-98AF-4330-9283-D78C78B060C7}"/>
              </a:ext>
            </a:extLst>
          </p:cNvPr>
          <p:cNvSpPr/>
          <p:nvPr/>
        </p:nvSpPr>
        <p:spPr>
          <a:xfrm>
            <a:off x="-339969" y="4888525"/>
            <a:ext cx="12871938" cy="1433146"/>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TextBox 17">
            <a:extLst>
              <a:ext uri="{FF2B5EF4-FFF2-40B4-BE49-F238E27FC236}">
                <a16:creationId xmlns:a16="http://schemas.microsoft.com/office/drawing/2014/main" id="{3CE45434-94E9-4D2D-B5D5-ABEA743F5BF8}"/>
              </a:ext>
            </a:extLst>
          </p:cNvPr>
          <p:cNvSpPr txBox="1"/>
          <p:nvPr/>
        </p:nvSpPr>
        <p:spPr>
          <a:xfrm>
            <a:off x="4555958" y="1485900"/>
            <a:ext cx="3084824" cy="369332"/>
          </a:xfrm>
          <a:prstGeom prst="rect">
            <a:avLst/>
          </a:prstGeom>
          <a:noFill/>
          <a:ln w="38100">
            <a:solidFill>
              <a:schemeClr val="tx1"/>
            </a:solidFill>
          </a:ln>
        </p:spPr>
        <p:txBody>
          <a:bodyPr wrap="square" rtlCol="0">
            <a:spAutoFit/>
          </a:bodyPr>
          <a:lstStyle/>
          <a:p>
            <a:pPr algn="ctr"/>
            <a:r>
              <a:rPr lang="en-US" dirty="0">
                <a:solidFill>
                  <a:schemeClr val="bg1"/>
                </a:solidFill>
              </a:rPr>
              <a:t>TOPICS</a:t>
            </a:r>
            <a:endParaRPr lang="en-PH" dirty="0">
              <a:solidFill>
                <a:schemeClr val="bg1"/>
              </a:solidFill>
            </a:endParaRPr>
          </a:p>
        </p:txBody>
      </p:sp>
      <p:sp>
        <p:nvSpPr>
          <p:cNvPr id="20" name="TextBox 19">
            <a:extLst>
              <a:ext uri="{FF2B5EF4-FFF2-40B4-BE49-F238E27FC236}">
                <a16:creationId xmlns:a16="http://schemas.microsoft.com/office/drawing/2014/main" id="{1B76B52B-EA00-454F-AA5F-632819E7AFE3}"/>
              </a:ext>
            </a:extLst>
          </p:cNvPr>
          <p:cNvSpPr txBox="1"/>
          <p:nvPr/>
        </p:nvSpPr>
        <p:spPr>
          <a:xfrm>
            <a:off x="4555958" y="5187434"/>
            <a:ext cx="3084824" cy="369332"/>
          </a:xfrm>
          <a:prstGeom prst="rect">
            <a:avLst/>
          </a:prstGeom>
          <a:noFill/>
          <a:ln w="38100">
            <a:solidFill>
              <a:schemeClr val="tx1"/>
            </a:solidFill>
          </a:ln>
        </p:spPr>
        <p:txBody>
          <a:bodyPr wrap="square" rtlCol="0">
            <a:spAutoFit/>
          </a:bodyPr>
          <a:lstStyle/>
          <a:p>
            <a:pPr algn="ctr"/>
            <a:r>
              <a:rPr lang="en-US" dirty="0">
                <a:solidFill>
                  <a:schemeClr val="bg1"/>
                </a:solidFill>
              </a:rPr>
              <a:t>TECHNOLOGY</a:t>
            </a:r>
            <a:endParaRPr lang="en-PH" dirty="0">
              <a:solidFill>
                <a:schemeClr val="bg1"/>
              </a:solidFill>
            </a:endParaRPr>
          </a:p>
        </p:txBody>
      </p:sp>
      <p:pic>
        <p:nvPicPr>
          <p:cNvPr id="22" name="Graphic 21" descr="Line arrow: Straight with solid fill">
            <a:hlinkClick r:id="" action="ppaction://hlinkshowjump?jump=previousslide"/>
            <a:extLst>
              <a:ext uri="{FF2B5EF4-FFF2-40B4-BE49-F238E27FC236}">
                <a16:creationId xmlns:a16="http://schemas.microsoft.com/office/drawing/2014/main" id="{66E500FF-9DC1-4915-94AB-4B1E71116D6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63636" y="4810244"/>
            <a:ext cx="914400" cy="914400"/>
          </a:xfrm>
          <a:prstGeom prst="rect">
            <a:avLst/>
          </a:prstGeom>
        </p:spPr>
      </p:pic>
      <p:pic>
        <p:nvPicPr>
          <p:cNvPr id="24" name="Graphic 23" descr="Line arrow: Straight with solid fill">
            <a:hlinkClick r:id="" action="ppaction://hlinkshowjump?jump=previousslide"/>
            <a:extLst>
              <a:ext uri="{FF2B5EF4-FFF2-40B4-BE49-F238E27FC236}">
                <a16:creationId xmlns:a16="http://schemas.microsoft.com/office/drawing/2014/main" id="{6236CD23-E32F-413B-A646-5CC2F0AB7D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7809224" y="4810244"/>
            <a:ext cx="914400" cy="914400"/>
          </a:xfrm>
          <a:prstGeom prst="rect">
            <a:avLst/>
          </a:prstGeom>
        </p:spPr>
      </p:pic>
      <p:pic>
        <p:nvPicPr>
          <p:cNvPr id="28" name="Graphic 27" descr="Line arrow: Straight with solid fill">
            <a:hlinkClick r:id="" action="ppaction://hlinkshowjump?jump=nextslide"/>
            <a:extLst>
              <a:ext uri="{FF2B5EF4-FFF2-40B4-BE49-F238E27FC236}">
                <a16:creationId xmlns:a16="http://schemas.microsoft.com/office/drawing/2014/main" id="{6C97E3B3-3C51-4999-BA77-2316DA31F7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7809224" y="4788023"/>
            <a:ext cx="914400" cy="914400"/>
          </a:xfrm>
          <a:prstGeom prst="rect">
            <a:avLst/>
          </a:prstGeom>
        </p:spPr>
      </p:pic>
    </p:spTree>
    <p:extLst>
      <p:ext uri="{BB962C8B-B14F-4D97-AF65-F5344CB8AC3E}">
        <p14:creationId xmlns:p14="http://schemas.microsoft.com/office/powerpoint/2010/main" val="52435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86729E-E36F-4C9E-83D2-89A6E6FDFEF1}"/>
              </a:ext>
            </a:extLst>
          </p:cNvPr>
          <p:cNvPicPr>
            <a:picLocks noChangeAspect="1"/>
          </p:cNvPicPr>
          <p:nvPr/>
        </p:nvPicPr>
        <p:blipFill>
          <a:blip r:embed="rId2"/>
          <a:stretch>
            <a:fillRect/>
          </a:stretch>
        </p:blipFill>
        <p:spPr>
          <a:xfrm>
            <a:off x="0" y="3048"/>
            <a:ext cx="12192000" cy="6851904"/>
          </a:xfrm>
          <a:prstGeom prst="rect">
            <a:avLst/>
          </a:prstGeom>
        </p:spPr>
      </p:pic>
      <p:pic>
        <p:nvPicPr>
          <p:cNvPr id="23" name="Picture Placeholder 22">
            <a:extLst>
              <a:ext uri="{FF2B5EF4-FFF2-40B4-BE49-F238E27FC236}">
                <a16:creationId xmlns:a16="http://schemas.microsoft.com/office/drawing/2014/main" id="{AE7FBF59-0F87-4EDD-9450-966470FDCA6D}"/>
              </a:ext>
            </a:extLst>
          </p:cNvPr>
          <p:cNvPicPr>
            <a:picLocks noGrp="1" noChangeAspect="1"/>
          </p:cNvPicPr>
          <p:nvPr>
            <p:ph type="pic" sz="quarter" idx="10"/>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26471" r="26471"/>
          <a:stretch>
            <a:fillRect/>
          </a:stretch>
        </p:blipFill>
        <p:spPr>
          <a:xfrm>
            <a:off x="1808018" y="1485900"/>
            <a:ext cx="2743200" cy="3886200"/>
          </a:xfrm>
        </p:spPr>
      </p:pic>
      <p:pic>
        <p:nvPicPr>
          <p:cNvPr id="25" name="Picture Placeholder 24">
            <a:hlinkClick r:id="rId4" action="ppaction://hlinksldjump"/>
            <a:extLst>
              <a:ext uri="{FF2B5EF4-FFF2-40B4-BE49-F238E27FC236}">
                <a16:creationId xmlns:a16="http://schemas.microsoft.com/office/drawing/2014/main" id="{F4193644-472D-4760-8639-323A0E153CC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3986" r="13986"/>
          <a:stretch>
            <a:fillRect/>
          </a:stretch>
        </p:blipFill>
        <p:spPr>
          <a:xfrm>
            <a:off x="4724400" y="1485900"/>
            <a:ext cx="2743200" cy="3886200"/>
          </a:xfrm>
        </p:spPr>
      </p:pic>
      <p:pic>
        <p:nvPicPr>
          <p:cNvPr id="21" name="Picture Placeholder 20">
            <a:extLst>
              <a:ext uri="{FF2B5EF4-FFF2-40B4-BE49-F238E27FC236}">
                <a16:creationId xmlns:a16="http://schemas.microsoft.com/office/drawing/2014/main" id="{9DDEFB06-FE2A-4457-85AA-C63106685856}"/>
              </a:ext>
            </a:extLst>
          </p:cNvPr>
          <p:cNvPicPr>
            <a:picLocks noGrp="1" noChangeAspect="1"/>
          </p:cNvPicPr>
          <p:nvPr>
            <p:ph type="pic" sz="quarter" idx="12"/>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3" r="1"/>
          <a:stretch/>
        </p:blipFill>
        <p:spPr>
          <a:xfrm>
            <a:off x="-1108364" y="1485900"/>
            <a:ext cx="2743200" cy="3886200"/>
          </a:xfrm>
        </p:spPr>
      </p:pic>
      <p:pic>
        <p:nvPicPr>
          <p:cNvPr id="19" name="Picture Placeholder 18">
            <a:extLst>
              <a:ext uri="{FF2B5EF4-FFF2-40B4-BE49-F238E27FC236}">
                <a16:creationId xmlns:a16="http://schemas.microsoft.com/office/drawing/2014/main" id="{FC7BC379-E10D-4DCF-BA41-5990A1500ED6}"/>
              </a:ext>
            </a:extLst>
          </p:cNvPr>
          <p:cNvPicPr>
            <a:picLocks noGrp="1" noChangeAspect="1"/>
          </p:cNvPicPr>
          <p:nvPr>
            <p:ph type="pic" sz="quarter" idx="13"/>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4024746" y="1485900"/>
            <a:ext cx="2743200" cy="3886200"/>
          </a:xfrm>
        </p:spPr>
      </p:pic>
      <p:pic>
        <p:nvPicPr>
          <p:cNvPr id="27" name="Picture Placeholder 26">
            <a:extLst>
              <a:ext uri="{FF2B5EF4-FFF2-40B4-BE49-F238E27FC236}">
                <a16:creationId xmlns:a16="http://schemas.microsoft.com/office/drawing/2014/main" id="{B1215413-CEE0-4DCC-B233-9EA8432AA598}"/>
              </a:ext>
            </a:extLst>
          </p:cNvPr>
          <p:cNvPicPr>
            <a:picLocks noGrp="1" noChangeAspect="1"/>
          </p:cNvPicPr>
          <p:nvPr>
            <p:ph type="pic" sz="quarter" idx="14"/>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2" r="2"/>
          <a:stretch/>
        </p:blipFill>
        <p:spPr>
          <a:xfrm>
            <a:off x="7640782" y="1485900"/>
            <a:ext cx="2743200" cy="3886200"/>
          </a:xfrm>
        </p:spPr>
      </p:pic>
      <p:pic>
        <p:nvPicPr>
          <p:cNvPr id="17" name="Picture Placeholder 16">
            <a:extLst>
              <a:ext uri="{FF2B5EF4-FFF2-40B4-BE49-F238E27FC236}">
                <a16:creationId xmlns:a16="http://schemas.microsoft.com/office/drawing/2014/main" id="{E2DCFE8B-2C97-41AB-ADB6-F4C2B0FCD86B}"/>
              </a:ext>
            </a:extLst>
          </p:cNvPr>
          <p:cNvPicPr>
            <a:picLocks noGrp="1" noChangeAspect="1"/>
          </p:cNvPicPr>
          <p:nvPr>
            <p:ph type="pic" sz="quarter" idx="15"/>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22671" r="22671"/>
          <a:stretch>
            <a:fillRect/>
          </a:stretch>
        </p:blipFill>
        <p:spPr>
          <a:xfrm>
            <a:off x="-6941128" y="1485900"/>
            <a:ext cx="2743200" cy="3886200"/>
          </a:xfrm>
        </p:spPr>
      </p:pic>
      <p:pic>
        <p:nvPicPr>
          <p:cNvPr id="29" name="Picture Placeholder 28">
            <a:extLst>
              <a:ext uri="{FF2B5EF4-FFF2-40B4-BE49-F238E27FC236}">
                <a16:creationId xmlns:a16="http://schemas.microsoft.com/office/drawing/2014/main" id="{F2E0C838-AC3E-45E3-84AC-BF4128D21D0B}"/>
              </a:ext>
            </a:extLst>
          </p:cNvPr>
          <p:cNvPicPr>
            <a:picLocks noGrp="1" noChangeAspect="1"/>
          </p:cNvPicPr>
          <p:nvPr>
            <p:ph type="pic" sz="quarter" idx="16"/>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l="32353" r="32353"/>
          <a:stretch>
            <a:fillRect/>
          </a:stretch>
        </p:blipFill>
        <p:spPr>
          <a:xfrm>
            <a:off x="10557164" y="1485900"/>
            <a:ext cx="2743200" cy="3886200"/>
          </a:xfrm>
        </p:spPr>
      </p:pic>
      <p:sp>
        <p:nvSpPr>
          <p:cNvPr id="15" name="Oval 14">
            <a:extLst>
              <a:ext uri="{FF2B5EF4-FFF2-40B4-BE49-F238E27FC236}">
                <a16:creationId xmlns:a16="http://schemas.microsoft.com/office/drawing/2014/main" id="{7714AC88-183C-4155-A831-6F62FAA76ECF}"/>
              </a:ext>
            </a:extLst>
          </p:cNvPr>
          <p:cNvSpPr/>
          <p:nvPr/>
        </p:nvSpPr>
        <p:spPr>
          <a:xfrm>
            <a:off x="-339969" y="763310"/>
            <a:ext cx="12871938" cy="1433146"/>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4594B3FE-48B1-4B56-A936-EC6B3E6A870E}"/>
              </a:ext>
            </a:extLst>
          </p:cNvPr>
          <p:cNvSpPr/>
          <p:nvPr/>
        </p:nvSpPr>
        <p:spPr>
          <a:xfrm>
            <a:off x="-323927" y="4655528"/>
            <a:ext cx="12871938" cy="1433146"/>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TextBox 17">
            <a:extLst>
              <a:ext uri="{FF2B5EF4-FFF2-40B4-BE49-F238E27FC236}">
                <a16:creationId xmlns:a16="http://schemas.microsoft.com/office/drawing/2014/main" id="{366F4159-30D7-4BBC-BB89-BA1507598A04}"/>
              </a:ext>
            </a:extLst>
          </p:cNvPr>
          <p:cNvSpPr txBox="1"/>
          <p:nvPr/>
        </p:nvSpPr>
        <p:spPr>
          <a:xfrm>
            <a:off x="4555958" y="1491916"/>
            <a:ext cx="3084824" cy="369332"/>
          </a:xfrm>
          <a:prstGeom prst="rect">
            <a:avLst/>
          </a:prstGeom>
          <a:noFill/>
          <a:ln w="38100">
            <a:solidFill>
              <a:schemeClr val="tx1"/>
            </a:solidFill>
          </a:ln>
        </p:spPr>
        <p:txBody>
          <a:bodyPr wrap="square" rtlCol="0">
            <a:spAutoFit/>
          </a:bodyPr>
          <a:lstStyle/>
          <a:p>
            <a:pPr algn="ctr"/>
            <a:r>
              <a:rPr lang="en-US" dirty="0">
                <a:solidFill>
                  <a:schemeClr val="bg1"/>
                </a:solidFill>
              </a:rPr>
              <a:t>TOPICS</a:t>
            </a:r>
            <a:endParaRPr lang="en-PH" dirty="0">
              <a:solidFill>
                <a:schemeClr val="bg1"/>
              </a:solidFill>
            </a:endParaRPr>
          </a:p>
        </p:txBody>
      </p:sp>
      <p:sp>
        <p:nvSpPr>
          <p:cNvPr id="20" name="TextBox 19">
            <a:extLst>
              <a:ext uri="{FF2B5EF4-FFF2-40B4-BE49-F238E27FC236}">
                <a16:creationId xmlns:a16="http://schemas.microsoft.com/office/drawing/2014/main" id="{2535D15C-2249-4369-9931-89BA91BFEDA1}"/>
              </a:ext>
            </a:extLst>
          </p:cNvPr>
          <p:cNvSpPr txBox="1"/>
          <p:nvPr/>
        </p:nvSpPr>
        <p:spPr>
          <a:xfrm>
            <a:off x="4551218" y="4996752"/>
            <a:ext cx="3084824" cy="369332"/>
          </a:xfrm>
          <a:prstGeom prst="rect">
            <a:avLst/>
          </a:prstGeom>
          <a:noFill/>
          <a:ln w="38100">
            <a:solidFill>
              <a:schemeClr val="tx1"/>
            </a:solidFill>
          </a:ln>
        </p:spPr>
        <p:txBody>
          <a:bodyPr wrap="square" rtlCol="0">
            <a:spAutoFit/>
          </a:bodyPr>
          <a:lstStyle/>
          <a:p>
            <a:pPr algn="ctr"/>
            <a:r>
              <a:rPr lang="en-US" dirty="0">
                <a:solidFill>
                  <a:schemeClr val="bg1"/>
                </a:solidFill>
              </a:rPr>
              <a:t>PLANETARIUM THEATER</a:t>
            </a:r>
            <a:endParaRPr lang="en-PH" dirty="0">
              <a:solidFill>
                <a:schemeClr val="bg1"/>
              </a:solidFill>
            </a:endParaRPr>
          </a:p>
        </p:txBody>
      </p:sp>
      <p:pic>
        <p:nvPicPr>
          <p:cNvPr id="22" name="Graphic 21" descr="Line arrow: Straight with solid fill">
            <a:hlinkClick r:id="" action="ppaction://hlinkshowjump?jump=previousslide"/>
            <a:extLst>
              <a:ext uri="{FF2B5EF4-FFF2-40B4-BE49-F238E27FC236}">
                <a16:creationId xmlns:a16="http://schemas.microsoft.com/office/drawing/2014/main" id="{4F212016-5386-4FEA-A5E0-0A4A1AF5BD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63636" y="4810244"/>
            <a:ext cx="914400" cy="914400"/>
          </a:xfrm>
          <a:prstGeom prst="rect">
            <a:avLst/>
          </a:prstGeom>
        </p:spPr>
      </p:pic>
      <p:pic>
        <p:nvPicPr>
          <p:cNvPr id="24" name="Graphic 23" descr="Line arrow: Straight with solid fill">
            <a:hlinkClick r:id="" action="ppaction://hlinkshowjump?jump=previousslide"/>
            <a:extLst>
              <a:ext uri="{FF2B5EF4-FFF2-40B4-BE49-F238E27FC236}">
                <a16:creationId xmlns:a16="http://schemas.microsoft.com/office/drawing/2014/main" id="{74E1AB70-758A-461E-96FF-87122C349B7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7809224" y="4810244"/>
            <a:ext cx="914400" cy="914400"/>
          </a:xfrm>
          <a:prstGeom prst="rect">
            <a:avLst/>
          </a:prstGeom>
        </p:spPr>
      </p:pic>
      <p:pic>
        <p:nvPicPr>
          <p:cNvPr id="26" name="Graphic 25" descr="Line arrow: Straight with solid fill">
            <a:hlinkClick r:id="" action="ppaction://hlinkshowjump?jump=nextslide"/>
            <a:extLst>
              <a:ext uri="{FF2B5EF4-FFF2-40B4-BE49-F238E27FC236}">
                <a16:creationId xmlns:a16="http://schemas.microsoft.com/office/drawing/2014/main" id="{10C64448-E3A6-407B-96E5-7A764475A9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7809224" y="4788023"/>
            <a:ext cx="914400" cy="914400"/>
          </a:xfrm>
          <a:prstGeom prst="rect">
            <a:avLst/>
          </a:prstGeom>
        </p:spPr>
      </p:pic>
    </p:spTree>
    <p:extLst>
      <p:ext uri="{BB962C8B-B14F-4D97-AF65-F5344CB8AC3E}">
        <p14:creationId xmlns:p14="http://schemas.microsoft.com/office/powerpoint/2010/main" val="39556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93558F-BE0F-4F8A-AB5B-58F6BED28DCF}"/>
              </a:ext>
            </a:extLst>
          </p:cNvPr>
          <p:cNvPicPr>
            <a:picLocks noChangeAspect="1"/>
          </p:cNvPicPr>
          <p:nvPr/>
        </p:nvPicPr>
        <p:blipFill>
          <a:blip r:embed="rId2"/>
          <a:stretch>
            <a:fillRect/>
          </a:stretch>
        </p:blipFill>
        <p:spPr>
          <a:xfrm>
            <a:off x="0" y="3048"/>
            <a:ext cx="12192000" cy="6851904"/>
          </a:xfrm>
          <a:prstGeom prst="rect">
            <a:avLst/>
          </a:prstGeom>
        </p:spPr>
      </p:pic>
      <p:pic>
        <p:nvPicPr>
          <p:cNvPr id="23" name="Picture Placeholder 22">
            <a:extLst>
              <a:ext uri="{FF2B5EF4-FFF2-40B4-BE49-F238E27FC236}">
                <a16:creationId xmlns:a16="http://schemas.microsoft.com/office/drawing/2014/main" id="{AE7FBF59-0F87-4EDD-9450-966470FDCA6D}"/>
              </a:ext>
            </a:extLst>
          </p:cNvPr>
          <p:cNvPicPr>
            <a:picLocks noGrp="1" noChangeAspect="1"/>
          </p:cNvPicPr>
          <p:nvPr>
            <p:ph type="pic" sz="quarter" idx="10"/>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26471" r="26471"/>
          <a:stretch>
            <a:fillRect/>
          </a:stretch>
        </p:blipFill>
        <p:spPr>
          <a:xfrm>
            <a:off x="-1108364" y="1485900"/>
            <a:ext cx="2743200" cy="3886200"/>
          </a:xfrm>
        </p:spPr>
      </p:pic>
      <p:pic>
        <p:nvPicPr>
          <p:cNvPr id="25" name="Picture Placeholder 24">
            <a:extLst>
              <a:ext uri="{FF2B5EF4-FFF2-40B4-BE49-F238E27FC236}">
                <a16:creationId xmlns:a16="http://schemas.microsoft.com/office/drawing/2014/main" id="{F4193644-472D-4760-8639-323A0E153CC6}"/>
              </a:ext>
            </a:extLst>
          </p:cNvPr>
          <p:cNvPicPr>
            <a:picLocks noGrp="1" noChangeAspect="1"/>
          </p:cNvPicPr>
          <p:nvPr>
            <p:ph type="pic" sz="quarter" idx="11"/>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l="13986" r="13986"/>
          <a:stretch>
            <a:fillRect/>
          </a:stretch>
        </p:blipFill>
        <p:spPr>
          <a:xfrm>
            <a:off x="1808018" y="1485900"/>
            <a:ext cx="2743200" cy="3886200"/>
          </a:xfrm>
        </p:spPr>
      </p:pic>
      <p:pic>
        <p:nvPicPr>
          <p:cNvPr id="21" name="Picture Placeholder 20">
            <a:extLst>
              <a:ext uri="{FF2B5EF4-FFF2-40B4-BE49-F238E27FC236}">
                <a16:creationId xmlns:a16="http://schemas.microsoft.com/office/drawing/2014/main" id="{9DDEFB06-FE2A-4457-85AA-C63106685856}"/>
              </a:ext>
            </a:extLst>
          </p:cNvPr>
          <p:cNvPicPr>
            <a:picLocks noGrp="1" noChangeAspect="1"/>
          </p:cNvPicPr>
          <p:nvPr>
            <p:ph type="pic" sz="quarter" idx="12"/>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3" r="1"/>
          <a:stretch/>
        </p:blipFill>
        <p:spPr>
          <a:xfrm>
            <a:off x="-4024746" y="1485900"/>
            <a:ext cx="2743200" cy="3886200"/>
          </a:xfrm>
        </p:spPr>
      </p:pic>
      <p:pic>
        <p:nvPicPr>
          <p:cNvPr id="19" name="Picture Placeholder 18">
            <a:extLst>
              <a:ext uri="{FF2B5EF4-FFF2-40B4-BE49-F238E27FC236}">
                <a16:creationId xmlns:a16="http://schemas.microsoft.com/office/drawing/2014/main" id="{FC7BC379-E10D-4DCF-BA41-5990A1500ED6}"/>
              </a:ext>
            </a:extLst>
          </p:cNvPr>
          <p:cNvPicPr>
            <a:picLocks noGrp="1" noChangeAspect="1"/>
          </p:cNvPicPr>
          <p:nvPr>
            <p:ph type="pic" sz="quarter" idx="13"/>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941128" y="1485900"/>
            <a:ext cx="2743200" cy="3886200"/>
          </a:xfrm>
        </p:spPr>
      </p:pic>
      <p:pic>
        <p:nvPicPr>
          <p:cNvPr id="27" name="Picture Placeholder 26">
            <a:hlinkClick r:id="rId7" action="ppaction://hlinksldjump"/>
            <a:extLst>
              <a:ext uri="{FF2B5EF4-FFF2-40B4-BE49-F238E27FC236}">
                <a16:creationId xmlns:a16="http://schemas.microsoft.com/office/drawing/2014/main" id="{B1215413-CEE0-4DCC-B233-9EA8432AA598}"/>
              </a:ext>
            </a:extLst>
          </p:cNvPr>
          <p:cNvPicPr>
            <a:picLocks noGrp="1" noChangeAspect="1"/>
          </p:cNvPicPr>
          <p:nvPr>
            <p:ph type="pic" sz="quarter" idx="14"/>
          </p:nvPr>
        </p:nvPicPr>
        <p:blipFill rotWithShape="1">
          <a:blip r:embed="rId8">
            <a:extLst>
              <a:ext uri="{28A0092B-C50C-407E-A947-70E740481C1C}">
                <a14:useLocalDpi xmlns:a14="http://schemas.microsoft.com/office/drawing/2010/main" val="0"/>
              </a:ext>
            </a:extLst>
          </a:blip>
          <a:srcRect l="-2" r="2"/>
          <a:stretch/>
        </p:blipFill>
        <p:spPr>
          <a:xfrm>
            <a:off x="4724400" y="1485900"/>
            <a:ext cx="2743200" cy="3383033"/>
          </a:xfrm>
        </p:spPr>
      </p:pic>
      <p:pic>
        <p:nvPicPr>
          <p:cNvPr id="17" name="Picture Placeholder 16">
            <a:extLst>
              <a:ext uri="{FF2B5EF4-FFF2-40B4-BE49-F238E27FC236}">
                <a16:creationId xmlns:a16="http://schemas.microsoft.com/office/drawing/2014/main" id="{E2DCFE8B-2C97-41AB-ADB6-F4C2B0FCD86B}"/>
              </a:ext>
            </a:extLst>
          </p:cNvPr>
          <p:cNvPicPr>
            <a:picLocks noGrp="1" noChangeAspect="1"/>
          </p:cNvPicPr>
          <p:nvPr>
            <p:ph type="pic" sz="quarter" idx="15"/>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22671" r="22671"/>
          <a:stretch>
            <a:fillRect/>
          </a:stretch>
        </p:blipFill>
        <p:spPr>
          <a:xfrm>
            <a:off x="-9857510" y="1485900"/>
            <a:ext cx="2743200" cy="3886200"/>
          </a:xfrm>
        </p:spPr>
      </p:pic>
      <p:pic>
        <p:nvPicPr>
          <p:cNvPr id="29" name="Picture Placeholder 28">
            <a:extLst>
              <a:ext uri="{FF2B5EF4-FFF2-40B4-BE49-F238E27FC236}">
                <a16:creationId xmlns:a16="http://schemas.microsoft.com/office/drawing/2014/main" id="{F2E0C838-AC3E-45E3-84AC-BF4128D21D0B}"/>
              </a:ext>
            </a:extLst>
          </p:cNvPr>
          <p:cNvPicPr>
            <a:picLocks noGrp="1" noChangeAspect="1"/>
          </p:cNvPicPr>
          <p:nvPr>
            <p:ph type="pic" sz="quarter" idx="16"/>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l="32353" r="32353"/>
          <a:stretch>
            <a:fillRect/>
          </a:stretch>
        </p:blipFill>
        <p:spPr>
          <a:xfrm>
            <a:off x="7640782" y="1485900"/>
            <a:ext cx="2743200" cy="3886200"/>
          </a:xfrm>
        </p:spPr>
      </p:pic>
      <p:sp>
        <p:nvSpPr>
          <p:cNvPr id="15" name="Oval 14">
            <a:extLst>
              <a:ext uri="{FF2B5EF4-FFF2-40B4-BE49-F238E27FC236}">
                <a16:creationId xmlns:a16="http://schemas.microsoft.com/office/drawing/2014/main" id="{D67175C8-8BB8-49ED-9C9A-AD0EE896E99A}"/>
              </a:ext>
            </a:extLst>
          </p:cNvPr>
          <p:cNvSpPr/>
          <p:nvPr/>
        </p:nvSpPr>
        <p:spPr>
          <a:xfrm>
            <a:off x="-339969" y="769327"/>
            <a:ext cx="12871938" cy="1433146"/>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A16C709E-5682-4942-BBF3-2E9F3515259F}"/>
              </a:ext>
            </a:extLst>
          </p:cNvPr>
          <p:cNvSpPr/>
          <p:nvPr/>
        </p:nvSpPr>
        <p:spPr>
          <a:xfrm>
            <a:off x="-339969" y="4868933"/>
            <a:ext cx="12871938" cy="1433146"/>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TextBox 17">
            <a:extLst>
              <a:ext uri="{FF2B5EF4-FFF2-40B4-BE49-F238E27FC236}">
                <a16:creationId xmlns:a16="http://schemas.microsoft.com/office/drawing/2014/main" id="{98BD42E5-DCBE-4A47-92C9-CA678AF2A1E3}"/>
              </a:ext>
            </a:extLst>
          </p:cNvPr>
          <p:cNvSpPr txBox="1"/>
          <p:nvPr/>
        </p:nvSpPr>
        <p:spPr>
          <a:xfrm>
            <a:off x="4551218" y="1495926"/>
            <a:ext cx="3084824" cy="369332"/>
          </a:xfrm>
          <a:prstGeom prst="rect">
            <a:avLst/>
          </a:prstGeom>
          <a:noFill/>
          <a:ln w="38100">
            <a:solidFill>
              <a:schemeClr val="tx1"/>
            </a:solidFill>
          </a:ln>
        </p:spPr>
        <p:txBody>
          <a:bodyPr wrap="square" rtlCol="0">
            <a:spAutoFit/>
          </a:bodyPr>
          <a:lstStyle/>
          <a:p>
            <a:pPr algn="ctr"/>
            <a:r>
              <a:rPr lang="en-US" dirty="0">
                <a:solidFill>
                  <a:schemeClr val="bg1"/>
                </a:solidFill>
              </a:rPr>
              <a:t>TOPICS</a:t>
            </a:r>
            <a:endParaRPr lang="en-PH" dirty="0">
              <a:solidFill>
                <a:schemeClr val="bg1"/>
              </a:solidFill>
            </a:endParaRPr>
          </a:p>
        </p:txBody>
      </p:sp>
      <p:sp>
        <p:nvSpPr>
          <p:cNvPr id="20" name="TextBox 19">
            <a:extLst>
              <a:ext uri="{FF2B5EF4-FFF2-40B4-BE49-F238E27FC236}">
                <a16:creationId xmlns:a16="http://schemas.microsoft.com/office/drawing/2014/main" id="{58C65D06-8629-4732-8CCB-B526DE323FBB}"/>
              </a:ext>
            </a:extLst>
          </p:cNvPr>
          <p:cNvSpPr txBox="1"/>
          <p:nvPr/>
        </p:nvSpPr>
        <p:spPr>
          <a:xfrm>
            <a:off x="4551218" y="5123841"/>
            <a:ext cx="3084824" cy="923330"/>
          </a:xfrm>
          <a:prstGeom prst="rect">
            <a:avLst/>
          </a:prstGeom>
          <a:noFill/>
          <a:ln w="38100">
            <a:solidFill>
              <a:schemeClr val="tx1"/>
            </a:solidFill>
          </a:ln>
        </p:spPr>
        <p:txBody>
          <a:bodyPr wrap="square" rtlCol="0">
            <a:spAutoFit/>
          </a:bodyPr>
          <a:lstStyle/>
          <a:p>
            <a:pPr algn="ctr"/>
            <a:r>
              <a:rPr lang="en-US" dirty="0">
                <a:solidFill>
                  <a:schemeClr val="bg1"/>
                </a:solidFill>
              </a:rPr>
              <a:t>Creatures of the Deep Discovery</a:t>
            </a:r>
          </a:p>
          <a:p>
            <a:endParaRPr lang="en-PH" dirty="0"/>
          </a:p>
        </p:txBody>
      </p:sp>
      <p:pic>
        <p:nvPicPr>
          <p:cNvPr id="22" name="Graphic 21" descr="Line arrow: Straight with solid fill">
            <a:hlinkClick r:id="" action="ppaction://hlinkshowjump?jump=previousslide"/>
            <a:extLst>
              <a:ext uri="{FF2B5EF4-FFF2-40B4-BE49-F238E27FC236}">
                <a16:creationId xmlns:a16="http://schemas.microsoft.com/office/drawing/2014/main" id="{B4C8B213-276F-428C-819B-F1EB01FF86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63636" y="4810244"/>
            <a:ext cx="914400" cy="914400"/>
          </a:xfrm>
          <a:prstGeom prst="rect">
            <a:avLst/>
          </a:prstGeom>
        </p:spPr>
      </p:pic>
      <p:pic>
        <p:nvPicPr>
          <p:cNvPr id="24" name="Graphic 23" descr="Line arrow: Straight with solid fill">
            <a:hlinkClick r:id="" action="ppaction://hlinkshowjump?jump=previousslide"/>
            <a:extLst>
              <a:ext uri="{FF2B5EF4-FFF2-40B4-BE49-F238E27FC236}">
                <a16:creationId xmlns:a16="http://schemas.microsoft.com/office/drawing/2014/main" id="{6AD9BE58-03D3-4D00-A368-0338F3353B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7809224" y="4810244"/>
            <a:ext cx="914400" cy="914400"/>
          </a:xfrm>
          <a:prstGeom prst="rect">
            <a:avLst/>
          </a:prstGeom>
        </p:spPr>
      </p:pic>
      <p:pic>
        <p:nvPicPr>
          <p:cNvPr id="28" name="Graphic 27" descr="Line arrow: Straight with solid fill">
            <a:hlinkClick r:id="" action="ppaction://hlinkshowjump?jump=nextslide"/>
            <a:extLst>
              <a:ext uri="{FF2B5EF4-FFF2-40B4-BE49-F238E27FC236}">
                <a16:creationId xmlns:a16="http://schemas.microsoft.com/office/drawing/2014/main" id="{CF820128-BD41-4560-8C69-0D868A4529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7809224" y="4788023"/>
            <a:ext cx="914400" cy="914400"/>
          </a:xfrm>
          <a:prstGeom prst="rect">
            <a:avLst/>
          </a:prstGeom>
        </p:spPr>
      </p:pic>
    </p:spTree>
    <p:extLst>
      <p:ext uri="{BB962C8B-B14F-4D97-AF65-F5344CB8AC3E}">
        <p14:creationId xmlns:p14="http://schemas.microsoft.com/office/powerpoint/2010/main" val="2718226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4E9CA7-3DE3-44B0-B54C-E35D9B7FC791}"/>
              </a:ext>
            </a:extLst>
          </p:cNvPr>
          <p:cNvPicPr>
            <a:picLocks noChangeAspect="1"/>
          </p:cNvPicPr>
          <p:nvPr/>
        </p:nvPicPr>
        <p:blipFill>
          <a:blip r:embed="rId2"/>
          <a:stretch>
            <a:fillRect/>
          </a:stretch>
        </p:blipFill>
        <p:spPr>
          <a:xfrm>
            <a:off x="0" y="3048"/>
            <a:ext cx="12192000" cy="6851904"/>
          </a:xfrm>
          <a:prstGeom prst="rect">
            <a:avLst/>
          </a:prstGeom>
        </p:spPr>
      </p:pic>
      <p:pic>
        <p:nvPicPr>
          <p:cNvPr id="23" name="Picture Placeholder 22">
            <a:extLst>
              <a:ext uri="{FF2B5EF4-FFF2-40B4-BE49-F238E27FC236}">
                <a16:creationId xmlns:a16="http://schemas.microsoft.com/office/drawing/2014/main" id="{AE7FBF59-0F87-4EDD-9450-966470FDCA6D}"/>
              </a:ext>
            </a:extLst>
          </p:cNvPr>
          <p:cNvPicPr>
            <a:picLocks noGrp="1" noChangeAspect="1"/>
          </p:cNvPicPr>
          <p:nvPr>
            <p:ph type="pic" sz="quarter" idx="10"/>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l="26471" r="26471"/>
          <a:stretch>
            <a:fillRect/>
          </a:stretch>
        </p:blipFill>
        <p:spPr>
          <a:xfrm>
            <a:off x="-4024746" y="1485900"/>
            <a:ext cx="2743200" cy="3886200"/>
          </a:xfrm>
        </p:spPr>
      </p:pic>
      <p:pic>
        <p:nvPicPr>
          <p:cNvPr id="25" name="Picture Placeholder 24">
            <a:extLst>
              <a:ext uri="{FF2B5EF4-FFF2-40B4-BE49-F238E27FC236}">
                <a16:creationId xmlns:a16="http://schemas.microsoft.com/office/drawing/2014/main" id="{F4193644-472D-4760-8639-323A0E153CC6}"/>
              </a:ext>
            </a:extLst>
          </p:cNvPr>
          <p:cNvPicPr>
            <a:picLocks noGrp="1" noChangeAspect="1"/>
          </p:cNvPicPr>
          <p:nvPr>
            <p:ph type="pic" sz="quarter" idx="11"/>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l="13986" r="13986"/>
          <a:stretch>
            <a:fillRect/>
          </a:stretch>
        </p:blipFill>
        <p:spPr>
          <a:xfrm>
            <a:off x="-1108364" y="1485900"/>
            <a:ext cx="2743200" cy="3886200"/>
          </a:xfrm>
        </p:spPr>
      </p:pic>
      <p:pic>
        <p:nvPicPr>
          <p:cNvPr id="21" name="Picture Placeholder 20">
            <a:extLst>
              <a:ext uri="{FF2B5EF4-FFF2-40B4-BE49-F238E27FC236}">
                <a16:creationId xmlns:a16="http://schemas.microsoft.com/office/drawing/2014/main" id="{9DDEFB06-FE2A-4457-85AA-C63106685856}"/>
              </a:ext>
            </a:extLst>
          </p:cNvPr>
          <p:cNvPicPr>
            <a:picLocks noGrp="1" noChangeAspect="1"/>
          </p:cNvPicPr>
          <p:nvPr>
            <p:ph type="pic" sz="quarter" idx="12"/>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3" r="1"/>
          <a:stretch/>
        </p:blipFill>
        <p:spPr>
          <a:xfrm>
            <a:off x="-6941128" y="1485900"/>
            <a:ext cx="2743200" cy="3886200"/>
          </a:xfrm>
        </p:spPr>
      </p:pic>
      <p:pic>
        <p:nvPicPr>
          <p:cNvPr id="19" name="Picture Placeholder 18">
            <a:extLst>
              <a:ext uri="{FF2B5EF4-FFF2-40B4-BE49-F238E27FC236}">
                <a16:creationId xmlns:a16="http://schemas.microsoft.com/office/drawing/2014/main" id="{FC7BC379-E10D-4DCF-BA41-5990A1500ED6}"/>
              </a:ext>
            </a:extLst>
          </p:cNvPr>
          <p:cNvPicPr>
            <a:picLocks noGrp="1" noChangeAspect="1"/>
          </p:cNvPicPr>
          <p:nvPr>
            <p:ph type="pic" sz="quarter" idx="13"/>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9857510" y="1485900"/>
            <a:ext cx="2743200" cy="3886200"/>
          </a:xfrm>
        </p:spPr>
      </p:pic>
      <p:pic>
        <p:nvPicPr>
          <p:cNvPr id="27" name="Picture Placeholder 26">
            <a:extLst>
              <a:ext uri="{FF2B5EF4-FFF2-40B4-BE49-F238E27FC236}">
                <a16:creationId xmlns:a16="http://schemas.microsoft.com/office/drawing/2014/main" id="{B1215413-CEE0-4DCC-B233-9EA8432AA598}"/>
              </a:ext>
            </a:extLst>
          </p:cNvPr>
          <p:cNvPicPr>
            <a:picLocks noGrp="1" noChangeAspect="1"/>
          </p:cNvPicPr>
          <p:nvPr>
            <p:ph type="pic" sz="quarter" idx="14"/>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l="-2" r="2"/>
          <a:stretch/>
        </p:blipFill>
        <p:spPr>
          <a:xfrm>
            <a:off x="1808018" y="1485900"/>
            <a:ext cx="2743200" cy="3886200"/>
          </a:xfrm>
        </p:spPr>
      </p:pic>
      <p:pic>
        <p:nvPicPr>
          <p:cNvPr id="17" name="Picture Placeholder 16">
            <a:extLst>
              <a:ext uri="{FF2B5EF4-FFF2-40B4-BE49-F238E27FC236}">
                <a16:creationId xmlns:a16="http://schemas.microsoft.com/office/drawing/2014/main" id="{E2DCFE8B-2C97-41AB-ADB6-F4C2B0FCD86B}"/>
              </a:ext>
            </a:extLst>
          </p:cNvPr>
          <p:cNvPicPr>
            <a:picLocks noGrp="1" noChangeAspect="1"/>
          </p:cNvPicPr>
          <p:nvPr>
            <p:ph type="pic" sz="quarter" idx="15"/>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22671" r="22671"/>
          <a:stretch>
            <a:fillRect/>
          </a:stretch>
        </p:blipFill>
        <p:spPr>
          <a:xfrm>
            <a:off x="-12773892" y="1485900"/>
            <a:ext cx="2743200" cy="3886200"/>
          </a:xfrm>
        </p:spPr>
      </p:pic>
      <p:pic>
        <p:nvPicPr>
          <p:cNvPr id="29" name="Picture Placeholder 28">
            <a:hlinkClick r:id="rId10" action="ppaction://hlinksldjump"/>
            <a:extLst>
              <a:ext uri="{FF2B5EF4-FFF2-40B4-BE49-F238E27FC236}">
                <a16:creationId xmlns:a16="http://schemas.microsoft.com/office/drawing/2014/main" id="{F2E0C838-AC3E-45E3-84AC-BF4128D21D0B}"/>
              </a:ext>
            </a:extLst>
          </p:cNvPr>
          <p:cNvPicPr>
            <a:picLocks noGrp="1" noChangeAspect="1"/>
          </p:cNvPicPr>
          <p:nvPr>
            <p:ph type="pic" sz="quarter" idx="16"/>
          </p:nvPr>
        </p:nvPicPr>
        <p:blipFill>
          <a:blip r:embed="rId11">
            <a:extLst>
              <a:ext uri="{28A0092B-C50C-407E-A947-70E740481C1C}">
                <a14:useLocalDpi xmlns:a14="http://schemas.microsoft.com/office/drawing/2010/main" val="0"/>
              </a:ext>
            </a:extLst>
          </a:blip>
          <a:srcRect l="32353" r="32353"/>
          <a:stretch>
            <a:fillRect/>
          </a:stretch>
        </p:blipFill>
        <p:spPr>
          <a:xfrm>
            <a:off x="4724400" y="1485900"/>
            <a:ext cx="2743200" cy="3886200"/>
          </a:xfrm>
        </p:spPr>
      </p:pic>
      <p:sp>
        <p:nvSpPr>
          <p:cNvPr id="15" name="Oval 14">
            <a:extLst>
              <a:ext uri="{FF2B5EF4-FFF2-40B4-BE49-F238E27FC236}">
                <a16:creationId xmlns:a16="http://schemas.microsoft.com/office/drawing/2014/main" id="{E969FCB1-773A-4EA4-9623-A0767409E6AA}"/>
              </a:ext>
            </a:extLst>
          </p:cNvPr>
          <p:cNvSpPr/>
          <p:nvPr/>
        </p:nvSpPr>
        <p:spPr>
          <a:xfrm>
            <a:off x="-339969" y="1106905"/>
            <a:ext cx="12871938" cy="1095568"/>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92904521-4B33-47AB-B8DE-E56DCABA177C}"/>
              </a:ext>
            </a:extLst>
          </p:cNvPr>
          <p:cNvSpPr/>
          <p:nvPr/>
        </p:nvSpPr>
        <p:spPr>
          <a:xfrm>
            <a:off x="-339969" y="4775844"/>
            <a:ext cx="12871938" cy="975251"/>
          </a:xfrm>
          <a:prstGeom prst="ellipse">
            <a:avLst/>
          </a:prstGeom>
          <a:solidFill>
            <a:srgbClr val="1A56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TextBox 17">
            <a:extLst>
              <a:ext uri="{FF2B5EF4-FFF2-40B4-BE49-F238E27FC236}">
                <a16:creationId xmlns:a16="http://schemas.microsoft.com/office/drawing/2014/main" id="{8AF7EEC8-3674-4698-A090-8537B1B22625}"/>
              </a:ext>
            </a:extLst>
          </p:cNvPr>
          <p:cNvSpPr txBox="1"/>
          <p:nvPr/>
        </p:nvSpPr>
        <p:spPr>
          <a:xfrm>
            <a:off x="4555960" y="1485900"/>
            <a:ext cx="3084824" cy="369332"/>
          </a:xfrm>
          <a:prstGeom prst="rect">
            <a:avLst/>
          </a:prstGeom>
          <a:noFill/>
          <a:ln w="38100">
            <a:solidFill>
              <a:schemeClr val="tx1"/>
            </a:solidFill>
          </a:ln>
        </p:spPr>
        <p:txBody>
          <a:bodyPr wrap="square" rtlCol="0">
            <a:spAutoFit/>
          </a:bodyPr>
          <a:lstStyle/>
          <a:p>
            <a:pPr algn="ctr"/>
            <a:r>
              <a:rPr lang="en-US" dirty="0">
                <a:solidFill>
                  <a:schemeClr val="bg1"/>
                </a:solidFill>
              </a:rPr>
              <a:t>TOPICS</a:t>
            </a:r>
            <a:endParaRPr lang="en-PH" dirty="0">
              <a:solidFill>
                <a:schemeClr val="bg1"/>
              </a:solidFill>
            </a:endParaRPr>
          </a:p>
        </p:txBody>
      </p:sp>
      <p:sp>
        <p:nvSpPr>
          <p:cNvPr id="20" name="TextBox 19">
            <a:extLst>
              <a:ext uri="{FF2B5EF4-FFF2-40B4-BE49-F238E27FC236}">
                <a16:creationId xmlns:a16="http://schemas.microsoft.com/office/drawing/2014/main" id="{D64B112D-987F-4174-80B1-DDD20E8529E1}"/>
              </a:ext>
            </a:extLst>
          </p:cNvPr>
          <p:cNvSpPr txBox="1"/>
          <p:nvPr/>
        </p:nvSpPr>
        <p:spPr>
          <a:xfrm>
            <a:off x="4551218" y="5176389"/>
            <a:ext cx="3084824" cy="369332"/>
          </a:xfrm>
          <a:prstGeom prst="rect">
            <a:avLst/>
          </a:prstGeom>
          <a:noFill/>
          <a:ln w="38100">
            <a:solidFill>
              <a:schemeClr val="tx1"/>
            </a:solidFill>
          </a:ln>
        </p:spPr>
        <p:txBody>
          <a:bodyPr wrap="square" rtlCol="0">
            <a:spAutoFit/>
          </a:bodyPr>
          <a:lstStyle/>
          <a:p>
            <a:pPr algn="ctr"/>
            <a:r>
              <a:rPr lang="en-US" dirty="0">
                <a:solidFill>
                  <a:schemeClr val="bg1"/>
                </a:solidFill>
              </a:rPr>
              <a:t>HUMAN EVOLUTION</a:t>
            </a:r>
            <a:endParaRPr lang="en-PH" dirty="0">
              <a:solidFill>
                <a:schemeClr val="bg1"/>
              </a:solidFill>
            </a:endParaRPr>
          </a:p>
        </p:txBody>
      </p:sp>
      <p:pic>
        <p:nvPicPr>
          <p:cNvPr id="24" name="Graphic 23" descr="Line arrow: Straight with solid fill">
            <a:hlinkClick r:id="" action="ppaction://hlinkshowjump?jump=previousslide"/>
            <a:extLst>
              <a:ext uri="{FF2B5EF4-FFF2-40B4-BE49-F238E27FC236}">
                <a16:creationId xmlns:a16="http://schemas.microsoft.com/office/drawing/2014/main" id="{F10F146B-602F-4C25-A880-A7962A9A2B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63636" y="4810244"/>
            <a:ext cx="914400" cy="914400"/>
          </a:xfrm>
          <a:prstGeom prst="rect">
            <a:avLst/>
          </a:prstGeom>
        </p:spPr>
      </p:pic>
      <p:pic>
        <p:nvPicPr>
          <p:cNvPr id="3" name="Graphic 2" descr="Line arrow: Straight with solid fill">
            <a:extLst>
              <a:ext uri="{FF2B5EF4-FFF2-40B4-BE49-F238E27FC236}">
                <a16:creationId xmlns:a16="http://schemas.microsoft.com/office/drawing/2014/main" id="{9707828D-3226-41E3-B57A-2CE6D0B11E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7813966" y="4836695"/>
            <a:ext cx="914400" cy="914400"/>
          </a:xfrm>
          <a:prstGeom prst="rect">
            <a:avLst/>
          </a:prstGeom>
        </p:spPr>
      </p:pic>
    </p:spTree>
    <p:extLst>
      <p:ext uri="{BB962C8B-B14F-4D97-AF65-F5344CB8AC3E}">
        <p14:creationId xmlns:p14="http://schemas.microsoft.com/office/powerpoint/2010/main" val="3957541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9098"/>
        </a:solidFill>
        <a:effectLst/>
      </p:bgPr>
    </p:bg>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E2DCFE8B-2C97-41AB-ADB6-F4C2B0FCD86B}"/>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2671" r="22671"/>
          <a:stretch>
            <a:fillRect/>
          </a:stretch>
        </p:blipFill>
        <p:spPr>
          <a:xfrm>
            <a:off x="377381" y="591457"/>
            <a:ext cx="4005943" cy="5675086"/>
          </a:xfrm>
        </p:spPr>
      </p:pic>
      <p:sp>
        <p:nvSpPr>
          <p:cNvPr id="16" name="TextBox 15">
            <a:extLst>
              <a:ext uri="{FF2B5EF4-FFF2-40B4-BE49-F238E27FC236}">
                <a16:creationId xmlns:a16="http://schemas.microsoft.com/office/drawing/2014/main" id="{C5680C87-70CA-4D0A-9BCD-170FE07331AB}"/>
              </a:ext>
            </a:extLst>
          </p:cNvPr>
          <p:cNvSpPr txBox="1"/>
          <p:nvPr/>
        </p:nvSpPr>
        <p:spPr>
          <a:xfrm>
            <a:off x="5071311" y="1311340"/>
            <a:ext cx="6306447" cy="4955203"/>
          </a:xfrm>
          <a:prstGeom prst="rect">
            <a:avLst/>
          </a:prstGeom>
          <a:noFill/>
        </p:spPr>
        <p:txBody>
          <a:bodyPr wrap="square" rtlCol="0">
            <a:spAutoFit/>
          </a:bodyPr>
          <a:lstStyle/>
          <a:p>
            <a:r>
              <a:rPr lang="en-US" sz="4000" dirty="0">
                <a:solidFill>
                  <a:schemeClr val="bg1"/>
                </a:solidFill>
              </a:rPr>
              <a:t>Universe Gallery: The Beginning and Majesty of the Cosmos   </a:t>
            </a:r>
          </a:p>
          <a:p>
            <a:pPr algn="just"/>
            <a:r>
              <a:rPr lang="en-US" sz="2800" dirty="0">
                <a:solidFill>
                  <a:schemeClr val="bg1"/>
                </a:solidFill>
              </a:rPr>
              <a:t>The Universe Gallery showcases humankind’s wondrous fascination with outer space. It features exhibits that show how all of life, as we know it, found its atomic beginnings in the stars. It enfolds visitors in the fundamental elements at play in the cosmos. </a:t>
            </a:r>
            <a:endParaRPr lang="en-PH" sz="2800" dirty="0">
              <a:solidFill>
                <a:schemeClr val="bg1"/>
              </a:solidFill>
            </a:endParaRPr>
          </a:p>
        </p:txBody>
      </p:sp>
      <p:pic>
        <p:nvPicPr>
          <p:cNvPr id="20" name="Graphic 19" descr="Line arrow: Straight with solid fill">
            <a:hlinkClick r:id="rId3" action="ppaction://hlinksldjump"/>
            <a:extLst>
              <a:ext uri="{FF2B5EF4-FFF2-40B4-BE49-F238E27FC236}">
                <a16:creationId xmlns:a16="http://schemas.microsoft.com/office/drawing/2014/main" id="{7DBF6063-F803-4CE5-84BA-1A642F9D4B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6084" y="473140"/>
            <a:ext cx="914400" cy="914400"/>
          </a:xfrm>
          <a:prstGeom prst="rect">
            <a:avLst/>
          </a:prstGeom>
        </p:spPr>
      </p:pic>
    </p:spTree>
    <p:extLst>
      <p:ext uri="{BB962C8B-B14F-4D97-AF65-F5344CB8AC3E}">
        <p14:creationId xmlns:p14="http://schemas.microsoft.com/office/powerpoint/2010/main" val="4232387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8A48C"/>
        </a:solidFill>
        <a:effectLst/>
      </p:bgPr>
    </p:bg>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FC7BC379-E10D-4DCF-BA41-5990A1500ED6}"/>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522514" y="452664"/>
            <a:ext cx="5181600" cy="5952672"/>
          </a:xfrm>
        </p:spPr>
      </p:pic>
      <p:sp>
        <p:nvSpPr>
          <p:cNvPr id="14" name="TextBox 13">
            <a:extLst>
              <a:ext uri="{FF2B5EF4-FFF2-40B4-BE49-F238E27FC236}">
                <a16:creationId xmlns:a16="http://schemas.microsoft.com/office/drawing/2014/main" id="{E992DFF2-AA12-4C10-81D9-81EC74CF9789}"/>
              </a:ext>
            </a:extLst>
          </p:cNvPr>
          <p:cNvSpPr txBox="1"/>
          <p:nvPr/>
        </p:nvSpPr>
        <p:spPr>
          <a:xfrm>
            <a:off x="6096000" y="1132574"/>
            <a:ext cx="5573486" cy="5355312"/>
          </a:xfrm>
          <a:prstGeom prst="rect">
            <a:avLst/>
          </a:prstGeom>
          <a:noFill/>
        </p:spPr>
        <p:txBody>
          <a:bodyPr wrap="square" rtlCol="0">
            <a:spAutoFit/>
          </a:bodyPr>
          <a:lstStyle/>
          <a:p>
            <a:r>
              <a:rPr lang="en-US" sz="4400" b="1" dirty="0">
                <a:solidFill>
                  <a:schemeClr val="bg1"/>
                </a:solidFill>
              </a:rPr>
              <a:t>Earth Gallery: Nature Across the Breadth of Time  </a:t>
            </a:r>
          </a:p>
          <a:p>
            <a:endParaRPr lang="en-US" dirty="0">
              <a:solidFill>
                <a:schemeClr val="bg1"/>
              </a:solidFill>
            </a:endParaRPr>
          </a:p>
          <a:p>
            <a:pPr algn="just"/>
            <a:r>
              <a:rPr lang="en-US" sz="3200" dirty="0">
                <a:solidFill>
                  <a:schemeClr val="bg1"/>
                </a:solidFill>
              </a:rPr>
              <a:t>The Earth Gallery features the first permanent T. rex exhibit in the country along with other unique exhibits that focus on the forces at work in shaping and reshaping the Earth. </a:t>
            </a:r>
            <a:endParaRPr lang="en-PH" sz="3200" dirty="0">
              <a:solidFill>
                <a:schemeClr val="bg1"/>
              </a:solidFill>
            </a:endParaRPr>
          </a:p>
        </p:txBody>
      </p:sp>
      <p:pic>
        <p:nvPicPr>
          <p:cNvPr id="16" name="Graphic 15" descr="Line arrow: Straight with solid fill">
            <a:hlinkClick r:id="rId3" action="ppaction://hlinksldjump"/>
            <a:extLst>
              <a:ext uri="{FF2B5EF4-FFF2-40B4-BE49-F238E27FC236}">
                <a16:creationId xmlns:a16="http://schemas.microsoft.com/office/drawing/2014/main" id="{77E5FBC3-9840-4E14-9F58-5C6CD44FAA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3630" y="351419"/>
            <a:ext cx="914400" cy="914400"/>
          </a:xfrm>
          <a:prstGeom prst="rect">
            <a:avLst/>
          </a:prstGeom>
        </p:spPr>
      </p:pic>
    </p:spTree>
    <p:extLst>
      <p:ext uri="{BB962C8B-B14F-4D97-AF65-F5344CB8AC3E}">
        <p14:creationId xmlns:p14="http://schemas.microsoft.com/office/powerpoint/2010/main" val="2362197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209</TotalTime>
  <Words>431</Words>
  <Application>Microsoft Office PowerPoint</Application>
  <PresentationFormat>Widescreen</PresentationFormat>
  <Paragraphs>30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inherit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Jaycee Joie Badere</cp:lastModifiedBy>
  <cp:revision>5</cp:revision>
  <dcterms:created xsi:type="dcterms:W3CDTF">2025-02-10T14:01:19Z</dcterms:created>
  <dcterms:modified xsi:type="dcterms:W3CDTF">2025-02-11T05:05:00Z</dcterms:modified>
</cp:coreProperties>
</file>